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63" r:id="rId5"/>
    <p:sldId id="262" r:id="rId6"/>
    <p:sldId id="261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33841-93B1-4C08-987C-7D523B2FFBD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4763A4-347A-4D21-AECE-E39011FED47F}">
      <dgm:prSet phldrT="[Text]" custT="1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pPr algn="l"/>
          <a:r>
            <a:rPr lang="en-US" sz="1600" b="1" dirty="0" err="1">
              <a:solidFill>
                <a:schemeClr val="tx1"/>
              </a:solidFill>
            </a:rPr>
            <a:t>Strenghts</a:t>
          </a:r>
          <a:endParaRPr lang="en-US" sz="1600" b="1" dirty="0">
            <a:solidFill>
              <a:schemeClr val="tx1"/>
            </a:solidFill>
          </a:endParaRPr>
        </a:p>
      </dgm:t>
    </dgm:pt>
    <dgm:pt modelId="{2A08A094-183A-4BF4-B14E-8DFE229F601D}" type="parTrans" cxnId="{CB17077E-BB72-49E9-91BC-D8F57F61FE41}">
      <dgm:prSet/>
      <dgm:spPr/>
      <dgm:t>
        <a:bodyPr/>
        <a:lstStyle/>
        <a:p>
          <a:pPr algn="l"/>
          <a:endParaRPr lang="en-US"/>
        </a:p>
      </dgm:t>
    </dgm:pt>
    <dgm:pt modelId="{A2C90553-0A15-4A87-9054-5FE164315D45}" type="sibTrans" cxnId="{CB17077E-BB72-49E9-91BC-D8F57F61FE41}">
      <dgm:prSet/>
      <dgm:spPr/>
      <dgm:t>
        <a:bodyPr/>
        <a:lstStyle/>
        <a:p>
          <a:pPr algn="l"/>
          <a:endParaRPr lang="en-US"/>
        </a:p>
      </dgm:t>
    </dgm:pt>
    <dgm:pt modelId="{523854CE-8221-406B-AFBD-E446EE6BB8BB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ysClr val="windowText" lastClr="000000"/>
              </a:solidFill>
            </a:rPr>
            <a:t>17 AWS in the </a:t>
          </a:r>
          <a:r>
            <a:rPr lang="en-US" sz="1600" dirty="0" err="1" smtClean="0">
              <a:solidFill>
                <a:sysClr val="windowText" lastClr="000000"/>
              </a:solidFill>
            </a:rPr>
            <a:t>Bekaa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F5D0FFB0-E2C1-48FA-8024-094170441E4B}" type="parTrans" cxnId="{494FD14E-C96F-4215-A022-57C30F30A192}">
      <dgm:prSet/>
      <dgm:spPr/>
      <dgm:t>
        <a:bodyPr/>
        <a:lstStyle/>
        <a:p>
          <a:pPr algn="l"/>
          <a:endParaRPr lang="en-US"/>
        </a:p>
      </dgm:t>
    </dgm:pt>
    <dgm:pt modelId="{533D7453-4D40-4E79-A037-C8ED1954955C}" type="sibTrans" cxnId="{494FD14E-C96F-4215-A022-57C30F30A192}">
      <dgm:prSet/>
      <dgm:spPr/>
      <dgm:t>
        <a:bodyPr/>
        <a:lstStyle/>
        <a:p>
          <a:pPr algn="l"/>
          <a:endParaRPr lang="en-US"/>
        </a:p>
      </dgm:t>
    </dgm:pt>
    <dgm:pt modelId="{032A13D6-2F64-4130-A3F6-C8D4AA9D7E84}">
      <dgm:prSet phldrT="[Text]" custT="1"/>
      <dgm:spPr>
        <a:solidFill>
          <a:srgbClr val="92D050">
            <a:alpha val="40000"/>
          </a:srgbClr>
        </a:solidFill>
      </dgm:spPr>
      <dgm:t>
        <a:bodyPr/>
        <a:lstStyle/>
        <a:p>
          <a:pPr algn="l"/>
          <a:r>
            <a:rPr lang="en-US" sz="1600" b="1" dirty="0">
              <a:solidFill>
                <a:schemeClr val="tx1"/>
              </a:solidFill>
            </a:rPr>
            <a:t>Opportunities</a:t>
          </a:r>
        </a:p>
      </dgm:t>
    </dgm:pt>
    <dgm:pt modelId="{B4749CA5-F8A1-4432-BE16-B765F6ECFB94}" type="parTrans" cxnId="{9694775C-31E1-4CC9-8436-CA251D35B289}">
      <dgm:prSet/>
      <dgm:spPr/>
      <dgm:t>
        <a:bodyPr/>
        <a:lstStyle/>
        <a:p>
          <a:pPr algn="l"/>
          <a:endParaRPr lang="en-US"/>
        </a:p>
      </dgm:t>
    </dgm:pt>
    <dgm:pt modelId="{16C35020-B736-4853-A371-CDB414E03FBC}" type="sibTrans" cxnId="{9694775C-31E1-4CC9-8436-CA251D35B289}">
      <dgm:prSet/>
      <dgm:spPr/>
      <dgm:t>
        <a:bodyPr/>
        <a:lstStyle/>
        <a:p>
          <a:pPr algn="l"/>
          <a:endParaRPr lang="en-US"/>
        </a:p>
      </dgm:t>
    </dgm:pt>
    <dgm:pt modelId="{E26A5FD6-536B-4258-B02A-5AADEA06CF5D}">
      <dgm:prSet phldrT="[Text]" custT="1"/>
      <dgm:spPr>
        <a:solidFill>
          <a:srgbClr val="FFFF00">
            <a:alpha val="40000"/>
          </a:srgbClr>
        </a:solidFill>
      </dgm:spPr>
      <dgm:t>
        <a:bodyPr/>
        <a:lstStyle/>
        <a:p>
          <a:pPr algn="l"/>
          <a:r>
            <a:rPr lang="en-US" sz="1600" b="1" dirty="0">
              <a:solidFill>
                <a:schemeClr val="tx1"/>
              </a:solidFill>
            </a:rPr>
            <a:t>Threats</a:t>
          </a:r>
        </a:p>
      </dgm:t>
    </dgm:pt>
    <dgm:pt modelId="{2637F42C-32A1-4AB3-976A-5AD06722DCFF}" type="parTrans" cxnId="{BC21E8F1-8B81-4E66-A9B7-051E4A486D67}">
      <dgm:prSet/>
      <dgm:spPr/>
      <dgm:t>
        <a:bodyPr/>
        <a:lstStyle/>
        <a:p>
          <a:pPr algn="l"/>
          <a:endParaRPr lang="en-US"/>
        </a:p>
      </dgm:t>
    </dgm:pt>
    <dgm:pt modelId="{8D26E084-5560-43F9-8E23-E7FE49E4667E}" type="sibTrans" cxnId="{BC21E8F1-8B81-4E66-A9B7-051E4A486D67}">
      <dgm:prSet/>
      <dgm:spPr/>
      <dgm:t>
        <a:bodyPr/>
        <a:lstStyle/>
        <a:p>
          <a:pPr algn="l"/>
          <a:endParaRPr lang="en-US"/>
        </a:p>
      </dgm:t>
    </dgm:pt>
    <dgm:pt modelId="{9C0625EF-56AB-40AD-B828-CF95F4517786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ysClr val="windowText" lastClr="000000"/>
              </a:solidFill>
            </a:rPr>
            <a:t>Absence of governmental decision for recruitment</a:t>
          </a:r>
        </a:p>
      </dgm:t>
    </dgm:pt>
    <dgm:pt modelId="{1EFA376C-45C9-4398-9628-2941C1F2CBBC}" type="parTrans" cxnId="{A38DA96E-DDF3-44D2-8332-9DCD54A31DD0}">
      <dgm:prSet/>
      <dgm:spPr/>
      <dgm:t>
        <a:bodyPr/>
        <a:lstStyle/>
        <a:p>
          <a:pPr algn="l"/>
          <a:endParaRPr lang="en-US"/>
        </a:p>
      </dgm:t>
    </dgm:pt>
    <dgm:pt modelId="{DCF6427E-5092-4689-8438-4C5F130F9D49}" type="sibTrans" cxnId="{A38DA96E-DDF3-44D2-8332-9DCD54A31DD0}">
      <dgm:prSet/>
      <dgm:spPr/>
      <dgm:t>
        <a:bodyPr/>
        <a:lstStyle/>
        <a:p>
          <a:pPr algn="l"/>
          <a:endParaRPr lang="en-US"/>
        </a:p>
      </dgm:t>
    </dgm:pt>
    <dgm:pt modelId="{B05146DA-204E-47AB-8530-4FF55E44DBCD}">
      <dgm:prSet phldrT="[Text]" custT="1"/>
      <dgm:spPr>
        <a:solidFill>
          <a:srgbClr val="FFC000">
            <a:alpha val="40000"/>
          </a:srgbClr>
        </a:solidFill>
      </dgm:spPr>
      <dgm:t>
        <a:bodyPr/>
        <a:lstStyle/>
        <a:p>
          <a:pPr algn="l"/>
          <a:r>
            <a:rPr lang="en-US" sz="1600" b="1">
              <a:solidFill>
                <a:schemeClr val="tx1"/>
              </a:solidFill>
            </a:rPr>
            <a:t>Weaknesses</a:t>
          </a:r>
        </a:p>
      </dgm:t>
    </dgm:pt>
    <dgm:pt modelId="{73E06134-F536-4A85-AB92-F38E0100B6E6}" type="parTrans" cxnId="{861A4FDA-F089-4CE1-8F72-8E2C91EA8981}">
      <dgm:prSet/>
      <dgm:spPr/>
      <dgm:t>
        <a:bodyPr/>
        <a:lstStyle/>
        <a:p>
          <a:pPr algn="l"/>
          <a:endParaRPr lang="en-US"/>
        </a:p>
      </dgm:t>
    </dgm:pt>
    <dgm:pt modelId="{71827E9F-A145-4A53-A7F6-ECF5B628BDC3}" type="sibTrans" cxnId="{861A4FDA-F089-4CE1-8F72-8E2C91EA8981}">
      <dgm:prSet/>
      <dgm:spPr/>
      <dgm:t>
        <a:bodyPr/>
        <a:lstStyle/>
        <a:p>
          <a:pPr algn="l"/>
          <a:endParaRPr lang="en-US"/>
        </a:p>
      </dgm:t>
    </dgm:pt>
    <dgm:pt modelId="{F2803B3F-6E10-4FF5-9C0D-47F2C890462B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ysClr val="windowText" lastClr="000000"/>
              </a:solidFill>
            </a:rPr>
            <a:t>Limited human resources</a:t>
          </a:r>
        </a:p>
      </dgm:t>
    </dgm:pt>
    <dgm:pt modelId="{00BFC666-6C3E-4287-8A92-0F52FA1012AA}" type="parTrans" cxnId="{D3FCCF56-C8A5-4892-98AF-87E26B8A7AB4}">
      <dgm:prSet/>
      <dgm:spPr/>
      <dgm:t>
        <a:bodyPr/>
        <a:lstStyle/>
        <a:p>
          <a:pPr algn="l"/>
          <a:endParaRPr lang="en-US"/>
        </a:p>
      </dgm:t>
    </dgm:pt>
    <dgm:pt modelId="{25B7CF3A-6BF4-4314-BA53-12BB965C2745}" type="sibTrans" cxnId="{D3FCCF56-C8A5-4892-98AF-87E26B8A7AB4}">
      <dgm:prSet/>
      <dgm:spPr/>
      <dgm:t>
        <a:bodyPr/>
        <a:lstStyle/>
        <a:p>
          <a:pPr algn="l"/>
          <a:endParaRPr lang="en-US"/>
        </a:p>
      </dgm:t>
    </dgm:pt>
    <dgm:pt modelId="{971BB2FA-4972-4D30-8589-44BFA3CFA752}">
      <dgm:prSet phldrT="[Text]" custT="1"/>
      <dgm:spPr/>
      <dgm:t>
        <a:bodyPr/>
        <a:lstStyle/>
        <a:p>
          <a:pPr algn="l"/>
          <a:endParaRPr lang="en-US" sz="1600"/>
        </a:p>
      </dgm:t>
    </dgm:pt>
    <dgm:pt modelId="{13B35257-E00E-4E6F-860B-3201811D1D8A}" type="parTrans" cxnId="{606A284F-85D3-4F3A-A557-D9C223B9F7E4}">
      <dgm:prSet/>
      <dgm:spPr/>
      <dgm:t>
        <a:bodyPr/>
        <a:lstStyle/>
        <a:p>
          <a:pPr algn="l"/>
          <a:endParaRPr lang="en-US"/>
        </a:p>
      </dgm:t>
    </dgm:pt>
    <dgm:pt modelId="{53187417-2743-4C38-9061-979DDC3B1822}" type="sibTrans" cxnId="{606A284F-85D3-4F3A-A557-D9C223B9F7E4}">
      <dgm:prSet/>
      <dgm:spPr/>
      <dgm:t>
        <a:bodyPr/>
        <a:lstStyle/>
        <a:p>
          <a:pPr algn="l"/>
          <a:endParaRPr lang="en-US"/>
        </a:p>
      </dgm:t>
    </dgm:pt>
    <dgm:pt modelId="{7CE50CC5-1653-4893-A148-CF55D173B878}">
      <dgm:prSet phldrT="[Text]" custT="1"/>
      <dgm:spPr/>
      <dgm:t>
        <a:bodyPr/>
        <a:lstStyle/>
        <a:p>
          <a:pPr algn="l"/>
          <a:endParaRPr lang="en-US" sz="1600"/>
        </a:p>
      </dgm:t>
    </dgm:pt>
    <dgm:pt modelId="{48F42DE5-738F-4C69-84EA-B34BB3B38367}" type="parTrans" cxnId="{6BDFDA9D-6CC0-4C4C-8A5D-B906907FCBEF}">
      <dgm:prSet/>
      <dgm:spPr/>
      <dgm:t>
        <a:bodyPr/>
        <a:lstStyle/>
        <a:p>
          <a:pPr algn="l"/>
          <a:endParaRPr lang="en-US"/>
        </a:p>
      </dgm:t>
    </dgm:pt>
    <dgm:pt modelId="{C0A1260A-3524-4BB8-A681-D91B8121BBDD}" type="sibTrans" cxnId="{6BDFDA9D-6CC0-4C4C-8A5D-B906907FCBEF}">
      <dgm:prSet/>
      <dgm:spPr/>
      <dgm:t>
        <a:bodyPr/>
        <a:lstStyle/>
        <a:p>
          <a:pPr algn="l"/>
          <a:endParaRPr lang="en-US"/>
        </a:p>
      </dgm:t>
    </dgm:pt>
    <dgm:pt modelId="{74BCA80E-B578-4DEE-B362-1A0F01582E60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ysClr val="windowText" lastClr="000000"/>
              </a:solidFill>
            </a:rPr>
            <a:t>Possibility for </a:t>
          </a:r>
          <a:r>
            <a:rPr lang="en-US" sz="1600" dirty="0" smtClean="0">
              <a:solidFill>
                <a:sysClr val="windowText" lastClr="000000"/>
              </a:solidFill>
            </a:rPr>
            <a:t>querying PESSL database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421379CC-B90B-4A83-9674-4ADFB3017A52}" type="parTrans" cxnId="{609EDD39-7A2F-44A4-89DA-7B53A032F30B}">
      <dgm:prSet/>
      <dgm:spPr/>
      <dgm:t>
        <a:bodyPr/>
        <a:lstStyle/>
        <a:p>
          <a:pPr algn="l"/>
          <a:endParaRPr lang="en-US"/>
        </a:p>
      </dgm:t>
    </dgm:pt>
    <dgm:pt modelId="{84F6DE69-38EB-44C9-9909-7C98E7C2AB62}" type="sibTrans" cxnId="{609EDD39-7A2F-44A4-89DA-7B53A032F30B}">
      <dgm:prSet/>
      <dgm:spPr/>
      <dgm:t>
        <a:bodyPr/>
        <a:lstStyle/>
        <a:p>
          <a:pPr algn="l"/>
          <a:endParaRPr lang="en-US"/>
        </a:p>
      </dgm:t>
    </dgm:pt>
    <dgm:pt modelId="{8ED579B1-FBA6-479F-9F30-8CC767956233}">
      <dgm:prSet phldrT="[Text]" custT="1"/>
      <dgm:spPr/>
      <dgm:t>
        <a:bodyPr/>
        <a:lstStyle/>
        <a:p>
          <a:pPr algn="l"/>
          <a:endParaRPr lang="en-US" sz="1600" dirty="0">
            <a:solidFill>
              <a:sysClr val="windowText" lastClr="000000"/>
            </a:solidFill>
          </a:endParaRPr>
        </a:p>
      </dgm:t>
    </dgm:pt>
    <dgm:pt modelId="{D5448002-F4DA-4B28-9EE8-82986294D078}" type="parTrans" cxnId="{4D507BF8-9AEB-4B4A-8F32-E698A61ADAFE}">
      <dgm:prSet/>
      <dgm:spPr/>
      <dgm:t>
        <a:bodyPr/>
        <a:lstStyle/>
        <a:p>
          <a:pPr algn="l"/>
          <a:endParaRPr lang="en-US"/>
        </a:p>
      </dgm:t>
    </dgm:pt>
    <dgm:pt modelId="{EC646B88-1ACD-4F0C-B0F6-8C5CA1C348BE}" type="sibTrans" cxnId="{4D507BF8-9AEB-4B4A-8F32-E698A61ADAFE}">
      <dgm:prSet/>
      <dgm:spPr/>
      <dgm:t>
        <a:bodyPr/>
        <a:lstStyle/>
        <a:p>
          <a:pPr algn="l"/>
          <a:endParaRPr lang="en-US"/>
        </a:p>
      </dgm:t>
    </dgm:pt>
    <dgm:pt modelId="{2D2368BF-1167-497C-895B-1D141C670B8D}">
      <dgm:prSet phldrT="[Text]" custT="1"/>
      <dgm:spPr/>
      <dgm:t>
        <a:bodyPr/>
        <a:lstStyle/>
        <a:p>
          <a:pPr algn="l"/>
          <a:endParaRPr lang="en-US" sz="1600">
            <a:solidFill>
              <a:sysClr val="windowText" lastClr="000000"/>
            </a:solidFill>
          </a:endParaRPr>
        </a:p>
      </dgm:t>
    </dgm:pt>
    <dgm:pt modelId="{39CE41CA-4187-48BB-9F5E-D5B7211C87F5}" type="parTrans" cxnId="{DBF3380B-A7E8-4998-9441-4E6BAC729B4C}">
      <dgm:prSet/>
      <dgm:spPr/>
      <dgm:t>
        <a:bodyPr/>
        <a:lstStyle/>
        <a:p>
          <a:pPr algn="l"/>
          <a:endParaRPr lang="en-US"/>
        </a:p>
      </dgm:t>
    </dgm:pt>
    <dgm:pt modelId="{5A2716E8-1D5F-4D6C-9342-3C3306426F9D}" type="sibTrans" cxnId="{DBF3380B-A7E8-4998-9441-4E6BAC729B4C}">
      <dgm:prSet/>
      <dgm:spPr/>
      <dgm:t>
        <a:bodyPr/>
        <a:lstStyle/>
        <a:p>
          <a:pPr algn="l"/>
          <a:endParaRPr lang="en-US"/>
        </a:p>
      </dgm:t>
    </dgm:pt>
    <dgm:pt modelId="{33B7F8CC-D585-4CE7-BAA7-9F97E953EB51}">
      <dgm:prSet phldrT="[Text]" custT="1"/>
      <dgm:spPr/>
      <dgm:t>
        <a:bodyPr/>
        <a:lstStyle/>
        <a:p>
          <a:pPr algn="l"/>
          <a:endParaRPr lang="en-US" sz="1600" dirty="0">
            <a:solidFill>
              <a:sysClr val="windowText" lastClr="000000"/>
            </a:solidFill>
          </a:endParaRPr>
        </a:p>
      </dgm:t>
    </dgm:pt>
    <dgm:pt modelId="{3694CBCF-31BD-4AA2-8FCB-FCC9E9D7B7D5}" type="parTrans" cxnId="{8DE354A7-BDE6-4459-8A40-FC3064D32CF7}">
      <dgm:prSet/>
      <dgm:spPr/>
      <dgm:t>
        <a:bodyPr/>
        <a:lstStyle/>
        <a:p>
          <a:pPr algn="l"/>
          <a:endParaRPr lang="en-US"/>
        </a:p>
      </dgm:t>
    </dgm:pt>
    <dgm:pt modelId="{EC899BA7-9A8B-42B4-BDE4-1E4CB0D3DC20}" type="sibTrans" cxnId="{8DE354A7-BDE6-4459-8A40-FC3064D32CF7}">
      <dgm:prSet/>
      <dgm:spPr/>
      <dgm:t>
        <a:bodyPr/>
        <a:lstStyle/>
        <a:p>
          <a:pPr algn="l"/>
          <a:endParaRPr lang="en-US"/>
        </a:p>
      </dgm:t>
    </dgm:pt>
    <dgm:pt modelId="{F31D3AAB-371E-4794-AFAA-6B14C1861B18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ysClr val="windowText" lastClr="000000"/>
              </a:solidFill>
            </a:rPr>
            <a:t>Existing trained researchers</a:t>
          </a:r>
        </a:p>
      </dgm:t>
    </dgm:pt>
    <dgm:pt modelId="{D491D3A9-ECAF-4ED2-900C-73694786200D}" type="parTrans" cxnId="{210FF5E7-BCBA-4BC5-9037-97C87E0D5D47}">
      <dgm:prSet/>
      <dgm:spPr/>
      <dgm:t>
        <a:bodyPr/>
        <a:lstStyle/>
        <a:p>
          <a:pPr algn="l"/>
          <a:endParaRPr lang="en-US"/>
        </a:p>
      </dgm:t>
    </dgm:pt>
    <dgm:pt modelId="{48776A32-86B5-4DA6-9BDE-179A9AE005F3}" type="sibTrans" cxnId="{210FF5E7-BCBA-4BC5-9037-97C87E0D5D47}">
      <dgm:prSet/>
      <dgm:spPr/>
      <dgm:t>
        <a:bodyPr/>
        <a:lstStyle/>
        <a:p>
          <a:pPr algn="l"/>
          <a:endParaRPr lang="en-US"/>
        </a:p>
      </dgm:t>
    </dgm:pt>
    <dgm:pt modelId="{51168F06-2EF9-41B8-B427-1E9AF555E280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ysClr val="windowText" lastClr="000000"/>
              </a:solidFill>
            </a:rPr>
            <a:t>Bench for AWS maintenance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975BAB28-2715-42EA-B5D1-F6EF356A8D09}" type="parTrans" cxnId="{EDB7E71F-B865-4E97-9D33-5E44C1A1E1F7}">
      <dgm:prSet/>
      <dgm:spPr/>
      <dgm:t>
        <a:bodyPr/>
        <a:lstStyle/>
        <a:p>
          <a:pPr algn="l"/>
          <a:endParaRPr lang="en-US"/>
        </a:p>
      </dgm:t>
    </dgm:pt>
    <dgm:pt modelId="{A9B636DA-78EF-4E0E-9C46-A295FC333FC6}" type="sibTrans" cxnId="{EDB7E71F-B865-4E97-9D33-5E44C1A1E1F7}">
      <dgm:prSet/>
      <dgm:spPr/>
      <dgm:t>
        <a:bodyPr/>
        <a:lstStyle/>
        <a:p>
          <a:pPr algn="l"/>
          <a:endParaRPr lang="en-US"/>
        </a:p>
      </dgm:t>
    </dgm:pt>
    <dgm:pt modelId="{461D9152-836D-4BC6-B9CD-7FFA9BD1D242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ysClr val="windowText" lastClr="000000"/>
              </a:solidFill>
            </a:rPr>
            <a:t>Absence of </a:t>
          </a:r>
          <a:r>
            <a:rPr lang="en-US" sz="1600" dirty="0" smtClean="0">
              <a:solidFill>
                <a:sysClr val="windowText" lastClr="000000"/>
              </a:solidFill>
            </a:rPr>
            <a:t>DB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947BEAB2-3A48-4313-9FE3-3282F28B25F2}" type="parTrans" cxnId="{F2AD6467-C46B-4FEC-BBA6-D10380742C73}">
      <dgm:prSet/>
      <dgm:spPr/>
      <dgm:t>
        <a:bodyPr/>
        <a:lstStyle/>
        <a:p>
          <a:pPr algn="l"/>
          <a:endParaRPr lang="en-US"/>
        </a:p>
      </dgm:t>
    </dgm:pt>
    <dgm:pt modelId="{35C83BBE-96C0-4C95-862A-026924F96434}" type="sibTrans" cxnId="{F2AD6467-C46B-4FEC-BBA6-D10380742C73}">
      <dgm:prSet/>
      <dgm:spPr/>
      <dgm:t>
        <a:bodyPr/>
        <a:lstStyle/>
        <a:p>
          <a:pPr algn="l"/>
          <a:endParaRPr lang="en-US"/>
        </a:p>
      </dgm:t>
    </dgm:pt>
    <dgm:pt modelId="{9ECB1D5B-C2DE-4779-B413-90F9E6A50B0A}">
      <dgm:prSet phldrT="[Text]" custT="1"/>
      <dgm:spPr/>
      <dgm:t>
        <a:bodyPr/>
        <a:lstStyle/>
        <a:p>
          <a:pPr algn="l"/>
          <a:endParaRPr lang="en-US" sz="1600" dirty="0"/>
        </a:p>
      </dgm:t>
    </dgm:pt>
    <dgm:pt modelId="{F670EBE9-C8F9-4C7D-89C5-E84CA1EB9AA4}" type="parTrans" cxnId="{647DFB89-47F7-405D-98FD-F10A58AD56CC}">
      <dgm:prSet/>
      <dgm:spPr/>
      <dgm:t>
        <a:bodyPr/>
        <a:lstStyle/>
        <a:p>
          <a:pPr algn="l"/>
          <a:endParaRPr lang="en-US"/>
        </a:p>
      </dgm:t>
    </dgm:pt>
    <dgm:pt modelId="{C0022C39-2706-496E-B35F-387884707106}" type="sibTrans" cxnId="{647DFB89-47F7-405D-98FD-F10A58AD56CC}">
      <dgm:prSet/>
      <dgm:spPr/>
      <dgm:t>
        <a:bodyPr/>
        <a:lstStyle/>
        <a:p>
          <a:pPr algn="l"/>
          <a:endParaRPr lang="en-US"/>
        </a:p>
      </dgm:t>
    </dgm:pt>
    <dgm:pt modelId="{89F0DE74-13A1-47BF-93BA-C09D3D94B908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ysClr val="windowText" lastClr="000000"/>
              </a:solidFill>
            </a:rPr>
            <a:t>Difficulties of </a:t>
          </a:r>
          <a:r>
            <a:rPr lang="en-US" sz="1600" dirty="0" smtClean="0">
              <a:solidFill>
                <a:sysClr val="windowText" lastClr="000000"/>
              </a:solidFill>
            </a:rPr>
            <a:t>database management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4EA4390B-5AF0-4008-965B-9BBB44165DF2}" type="parTrans" cxnId="{0A007F51-D2EB-4C21-90F2-ADB07AA3A1C3}">
      <dgm:prSet/>
      <dgm:spPr/>
      <dgm:t>
        <a:bodyPr/>
        <a:lstStyle/>
        <a:p>
          <a:pPr algn="l"/>
          <a:endParaRPr lang="en-US"/>
        </a:p>
      </dgm:t>
    </dgm:pt>
    <dgm:pt modelId="{EB48F9CE-E082-49F2-84DD-13FB375341DC}" type="sibTrans" cxnId="{0A007F51-D2EB-4C21-90F2-ADB07AA3A1C3}">
      <dgm:prSet/>
      <dgm:spPr/>
      <dgm:t>
        <a:bodyPr/>
        <a:lstStyle/>
        <a:p>
          <a:pPr algn="l"/>
          <a:endParaRPr lang="en-US"/>
        </a:p>
      </dgm:t>
    </dgm:pt>
    <dgm:pt modelId="{8078C27F-1B0F-464E-A279-96F6CF0D61B1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ysClr val="windowText" lastClr="000000"/>
              </a:solidFill>
            </a:rPr>
            <a:t>Limited resources for maintenance</a:t>
          </a:r>
        </a:p>
      </dgm:t>
    </dgm:pt>
    <dgm:pt modelId="{691295F8-0CF7-43B6-BAAE-47A230AEFC8A}" type="parTrans" cxnId="{AA3FFC59-55CA-40FF-BBC4-463F7E23A66A}">
      <dgm:prSet/>
      <dgm:spPr/>
      <dgm:t>
        <a:bodyPr/>
        <a:lstStyle/>
        <a:p>
          <a:pPr algn="l"/>
          <a:endParaRPr lang="en-US"/>
        </a:p>
      </dgm:t>
    </dgm:pt>
    <dgm:pt modelId="{0699BF80-8799-46C6-A46A-B55480FE88D6}" type="sibTrans" cxnId="{AA3FFC59-55CA-40FF-BBC4-463F7E23A66A}">
      <dgm:prSet/>
      <dgm:spPr/>
      <dgm:t>
        <a:bodyPr/>
        <a:lstStyle/>
        <a:p>
          <a:pPr algn="l"/>
          <a:endParaRPr lang="en-US"/>
        </a:p>
      </dgm:t>
    </dgm:pt>
    <dgm:pt modelId="{01977FF1-ECF6-44B9-B2F9-876186481120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ysClr val="windowText" lastClr="000000"/>
              </a:solidFill>
            </a:rPr>
            <a:t>Theft of AWS (very rare)</a:t>
          </a:r>
        </a:p>
      </dgm:t>
    </dgm:pt>
    <dgm:pt modelId="{B49195C9-F9CA-4F85-8CE7-E695CF3DE64C}" type="parTrans" cxnId="{C86E1631-0D2D-4394-970B-263F7AA2A9B1}">
      <dgm:prSet/>
      <dgm:spPr/>
      <dgm:t>
        <a:bodyPr/>
        <a:lstStyle/>
        <a:p>
          <a:endParaRPr lang="en-US"/>
        </a:p>
      </dgm:t>
    </dgm:pt>
    <dgm:pt modelId="{BA163B0E-52A0-4751-A053-7AC22DDAAA85}" type="sibTrans" cxnId="{C86E1631-0D2D-4394-970B-263F7AA2A9B1}">
      <dgm:prSet/>
      <dgm:spPr/>
      <dgm:t>
        <a:bodyPr/>
        <a:lstStyle/>
        <a:p>
          <a:endParaRPr lang="en-US"/>
        </a:p>
      </dgm:t>
    </dgm:pt>
    <dgm:pt modelId="{9C1856FD-FFAC-4595-997D-049FB67282F7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ysClr val="windowText" lastClr="000000"/>
              </a:solidFill>
            </a:rPr>
            <a:t>Lack of suitable </a:t>
          </a:r>
          <a:r>
            <a:rPr lang="en-US" sz="1600" dirty="0" smtClean="0">
              <a:solidFill>
                <a:sysClr val="windowText" lastClr="000000"/>
              </a:solidFill>
            </a:rPr>
            <a:t>software </a:t>
          </a:r>
          <a:r>
            <a:rPr lang="en-US" sz="1600" dirty="0">
              <a:solidFill>
                <a:sysClr val="windowText" lastClr="000000"/>
              </a:solidFill>
            </a:rPr>
            <a:t>for data </a:t>
          </a:r>
          <a:r>
            <a:rPr lang="en-US" sz="1600" dirty="0" smtClean="0">
              <a:solidFill>
                <a:sysClr val="windowText" lastClr="000000"/>
              </a:solidFill>
            </a:rPr>
            <a:t>processing </a:t>
          </a:r>
          <a:r>
            <a:rPr lang="en-US" sz="1600" dirty="0">
              <a:solidFill>
                <a:sysClr val="windowText" lastClr="000000"/>
              </a:solidFill>
            </a:rPr>
            <a:t>and </a:t>
          </a:r>
          <a:r>
            <a:rPr lang="en-US" sz="1600" dirty="0" smtClean="0">
              <a:solidFill>
                <a:sysClr val="windowText" lastClr="000000"/>
              </a:solidFill>
            </a:rPr>
            <a:t>QC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24A08D05-F7D0-466C-A757-3D6D82BA8D9C}" type="parTrans" cxnId="{418F64CB-9DC5-4D32-9E7C-10FD58A97C69}">
      <dgm:prSet/>
      <dgm:spPr/>
      <dgm:t>
        <a:bodyPr/>
        <a:lstStyle/>
        <a:p>
          <a:endParaRPr lang="en-US"/>
        </a:p>
      </dgm:t>
    </dgm:pt>
    <dgm:pt modelId="{CA6D755B-E62E-4964-93ED-529896FF3843}" type="sibTrans" cxnId="{418F64CB-9DC5-4D32-9E7C-10FD58A97C69}">
      <dgm:prSet/>
      <dgm:spPr/>
      <dgm:t>
        <a:bodyPr/>
        <a:lstStyle/>
        <a:p>
          <a:endParaRPr lang="en-US"/>
        </a:p>
      </dgm:t>
    </dgm:pt>
    <dgm:pt modelId="{68EE61C9-BB93-4F2D-8B5D-86A1BEADF240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ysClr val="windowText" lastClr="000000"/>
              </a:solidFill>
            </a:rPr>
            <a:t>Difficulties in finding locations for AWS representing all the agro-bioclimatic zones</a:t>
          </a:r>
        </a:p>
      </dgm:t>
    </dgm:pt>
    <dgm:pt modelId="{BE388281-8442-4F33-87D1-F56A62E0AE9A}" type="parTrans" cxnId="{A68A615B-736E-4901-BABA-90D8C87ED282}">
      <dgm:prSet/>
      <dgm:spPr/>
      <dgm:t>
        <a:bodyPr/>
        <a:lstStyle/>
        <a:p>
          <a:endParaRPr lang="en-US"/>
        </a:p>
      </dgm:t>
    </dgm:pt>
    <dgm:pt modelId="{A9186CC8-9E59-497D-80EB-CA974E461B20}" type="sibTrans" cxnId="{A68A615B-736E-4901-BABA-90D8C87ED282}">
      <dgm:prSet/>
      <dgm:spPr/>
      <dgm:t>
        <a:bodyPr/>
        <a:lstStyle/>
        <a:p>
          <a:endParaRPr lang="en-US"/>
        </a:p>
      </dgm:t>
    </dgm:pt>
    <dgm:pt modelId="{0A92B1E4-D377-4C0A-BE15-B43550DD49D4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ysClr val="windowText" lastClr="000000"/>
              </a:solidFill>
            </a:rPr>
            <a:t>Existing network infrastructure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83BF3A8F-78BC-4A8E-8EA1-2063B26A4A7C}" type="parTrans" cxnId="{4B66195B-AA1B-4AF7-8E6F-95AE408DBA14}">
      <dgm:prSet/>
      <dgm:spPr/>
      <dgm:t>
        <a:bodyPr/>
        <a:lstStyle/>
        <a:p>
          <a:endParaRPr lang="it-IT"/>
        </a:p>
      </dgm:t>
    </dgm:pt>
    <dgm:pt modelId="{B307CC30-20A8-455A-ABFA-E8BED0D878F2}" type="sibTrans" cxnId="{4B66195B-AA1B-4AF7-8E6F-95AE408DBA14}">
      <dgm:prSet/>
      <dgm:spPr/>
      <dgm:t>
        <a:bodyPr/>
        <a:lstStyle/>
        <a:p>
          <a:endParaRPr lang="it-IT"/>
        </a:p>
      </dgm:t>
    </dgm:pt>
    <dgm:pt modelId="{90BE624D-FB3A-42D0-AD33-CB9F5BE8D3B6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ysClr val="windowText" lastClr="000000"/>
              </a:solidFill>
            </a:rPr>
            <a:t>Possibility to interface AWS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DB457305-B9E0-4E2A-A762-2475ED1EFC92}" type="parTrans" cxnId="{BDA3FA6C-B3EE-4FB4-B242-0790FF64FB1D}">
      <dgm:prSet/>
      <dgm:spPr/>
      <dgm:t>
        <a:bodyPr/>
        <a:lstStyle/>
        <a:p>
          <a:endParaRPr lang="it-IT"/>
        </a:p>
      </dgm:t>
    </dgm:pt>
    <dgm:pt modelId="{C27C8162-12E2-4FF0-A6CB-9856B0277D7A}" type="sibTrans" cxnId="{BDA3FA6C-B3EE-4FB4-B242-0790FF64FB1D}">
      <dgm:prSet/>
      <dgm:spPr/>
      <dgm:t>
        <a:bodyPr/>
        <a:lstStyle/>
        <a:p>
          <a:endParaRPr lang="it-IT"/>
        </a:p>
      </dgm:t>
    </dgm:pt>
    <dgm:pt modelId="{D27382AB-6460-4054-8777-C2F81D07FE9C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ysClr val="windowText" lastClr="000000"/>
              </a:solidFill>
            </a:rPr>
            <a:t>Dependency on PESSL server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8E32AA98-DE2C-4C56-882E-9CC567901D20}" type="parTrans" cxnId="{8123F7C1-4118-44A1-AF91-24A8220ADC57}">
      <dgm:prSet/>
      <dgm:spPr/>
      <dgm:t>
        <a:bodyPr/>
        <a:lstStyle/>
        <a:p>
          <a:endParaRPr lang="it-IT"/>
        </a:p>
      </dgm:t>
    </dgm:pt>
    <dgm:pt modelId="{619786DA-4343-45B2-B996-356AD7240035}" type="sibTrans" cxnId="{8123F7C1-4118-44A1-AF91-24A8220ADC57}">
      <dgm:prSet/>
      <dgm:spPr/>
      <dgm:t>
        <a:bodyPr/>
        <a:lstStyle/>
        <a:p>
          <a:endParaRPr lang="it-IT"/>
        </a:p>
      </dgm:t>
    </dgm:pt>
    <dgm:pt modelId="{8C9DB79D-FB67-4111-92CA-881E3738A6F0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ysClr val="windowText" lastClr="000000"/>
              </a:solidFill>
            </a:rPr>
            <a:t>Limited collaboration with LMS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60431EA4-DE0D-4930-AAA8-D2CD88EEEFF8}" type="parTrans" cxnId="{80C08D83-9916-4467-8DB9-74F8CC065AFB}">
      <dgm:prSet/>
      <dgm:spPr/>
      <dgm:t>
        <a:bodyPr/>
        <a:lstStyle/>
        <a:p>
          <a:endParaRPr lang="it-IT"/>
        </a:p>
      </dgm:t>
    </dgm:pt>
    <dgm:pt modelId="{E487B19D-D91C-4590-8F01-4566B0BE249C}" type="sibTrans" cxnId="{80C08D83-9916-4467-8DB9-74F8CC065AFB}">
      <dgm:prSet/>
      <dgm:spPr/>
      <dgm:t>
        <a:bodyPr/>
        <a:lstStyle/>
        <a:p>
          <a:endParaRPr lang="it-IT"/>
        </a:p>
      </dgm:t>
    </dgm:pt>
    <dgm:pt modelId="{5177B814-B7C2-4881-9484-41B837EE0A01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ysClr val="windowText" lastClr="000000"/>
              </a:solidFill>
            </a:rPr>
            <a:t>Weather forecasts x stations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E6918A0C-0C56-4D53-A28F-09F99ADF5B82}" type="parTrans" cxnId="{0C9405F2-9FCD-4C39-9DAE-80038541011A}">
      <dgm:prSet/>
      <dgm:spPr/>
      <dgm:t>
        <a:bodyPr/>
        <a:lstStyle/>
        <a:p>
          <a:endParaRPr lang="it-IT"/>
        </a:p>
      </dgm:t>
    </dgm:pt>
    <dgm:pt modelId="{E32E3CAE-8EDA-4198-A129-1ECD4DE0C59E}" type="sibTrans" cxnId="{0C9405F2-9FCD-4C39-9DAE-80038541011A}">
      <dgm:prSet/>
      <dgm:spPr/>
      <dgm:t>
        <a:bodyPr/>
        <a:lstStyle/>
        <a:p>
          <a:endParaRPr lang="it-IT"/>
        </a:p>
      </dgm:t>
    </dgm:pt>
    <dgm:pt modelId="{4CB2AC28-ABDA-4CA4-A7F0-DC467D66B5CF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ysClr val="windowText" lastClr="000000"/>
              </a:solidFill>
            </a:rPr>
            <a:t>14000 subscribers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5C1E1F49-89DE-43C9-B07D-4AA663EB2853}" type="parTrans" cxnId="{82CBE997-A824-4F8D-BF9D-F25AB570804E}">
      <dgm:prSet/>
      <dgm:spPr/>
      <dgm:t>
        <a:bodyPr/>
        <a:lstStyle/>
        <a:p>
          <a:endParaRPr lang="it-IT"/>
        </a:p>
      </dgm:t>
    </dgm:pt>
    <dgm:pt modelId="{92227653-2A66-46B5-8356-F8DB8AF7EEE7}" type="sibTrans" cxnId="{82CBE997-A824-4F8D-BF9D-F25AB570804E}">
      <dgm:prSet/>
      <dgm:spPr/>
      <dgm:t>
        <a:bodyPr/>
        <a:lstStyle/>
        <a:p>
          <a:endParaRPr lang="it-IT"/>
        </a:p>
      </dgm:t>
    </dgm:pt>
    <dgm:pt modelId="{76A76938-31FD-4AAC-B89A-87AA1EE82C32}">
      <dgm:prSet custT="1"/>
      <dgm:spPr/>
      <dgm:t>
        <a:bodyPr/>
        <a:lstStyle/>
        <a:p>
          <a:r>
            <a:rPr lang="en-US" sz="1600" smtClean="0">
              <a:solidFill>
                <a:sysClr val="windowText" lastClr="000000"/>
              </a:solidFill>
            </a:rPr>
            <a:t>General satisfaction of farmers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B004D08C-305C-466B-8AA1-57C310CD42E7}" type="parTrans" cxnId="{4B77F502-99F8-4D5F-9898-275DD10FC89D}">
      <dgm:prSet/>
      <dgm:spPr/>
      <dgm:t>
        <a:bodyPr/>
        <a:lstStyle/>
        <a:p>
          <a:endParaRPr lang="it-IT"/>
        </a:p>
      </dgm:t>
    </dgm:pt>
    <dgm:pt modelId="{D5C725ED-5454-4227-AC83-F967F0A822AB}" type="sibTrans" cxnId="{4B77F502-99F8-4D5F-9898-275DD10FC89D}">
      <dgm:prSet/>
      <dgm:spPr/>
      <dgm:t>
        <a:bodyPr/>
        <a:lstStyle/>
        <a:p>
          <a:endParaRPr lang="it-IT"/>
        </a:p>
      </dgm:t>
    </dgm:pt>
    <dgm:pt modelId="{FB308447-9E68-4036-8642-D70BEB440691}">
      <dgm:prSet custT="1"/>
      <dgm:spPr/>
      <dgm:t>
        <a:bodyPr/>
        <a:lstStyle/>
        <a:p>
          <a:r>
            <a:rPr lang="en-US" sz="1600" dirty="0" smtClean="0">
              <a:solidFill>
                <a:sysClr val="windowText" lastClr="000000"/>
              </a:solidFill>
            </a:rPr>
            <a:t>Existing web site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A35B8707-982D-4023-A759-7187E824F483}" type="parTrans" cxnId="{3525D438-AFD8-4E5B-9E50-36C444A758B6}">
      <dgm:prSet/>
      <dgm:spPr/>
      <dgm:t>
        <a:bodyPr/>
        <a:lstStyle/>
        <a:p>
          <a:endParaRPr lang="it-IT"/>
        </a:p>
      </dgm:t>
    </dgm:pt>
    <dgm:pt modelId="{1AF2C8FA-5509-45B1-868A-D6AED0645606}" type="sibTrans" cxnId="{3525D438-AFD8-4E5B-9E50-36C444A758B6}">
      <dgm:prSet/>
      <dgm:spPr/>
      <dgm:t>
        <a:bodyPr/>
        <a:lstStyle/>
        <a:p>
          <a:endParaRPr lang="it-IT"/>
        </a:p>
      </dgm:t>
    </dgm:pt>
    <dgm:pt modelId="{5DB3695A-D48D-4E9A-854C-C043B1E7F039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ysClr val="windowText" lastClr="000000"/>
              </a:solidFill>
            </a:rPr>
            <a:t>Access to GCM/RCM outputs through int. operators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1745325F-5B6E-4226-B1E7-66D3B78D275E}" type="parTrans" cxnId="{786076BF-BD34-4804-BE6C-A38799ABAF42}">
      <dgm:prSet/>
      <dgm:spPr/>
      <dgm:t>
        <a:bodyPr/>
        <a:lstStyle/>
        <a:p>
          <a:endParaRPr lang="it-IT"/>
        </a:p>
      </dgm:t>
    </dgm:pt>
    <dgm:pt modelId="{535BCA73-8ADF-4790-A387-9983D095A3BA}" type="sibTrans" cxnId="{786076BF-BD34-4804-BE6C-A38799ABAF42}">
      <dgm:prSet/>
      <dgm:spPr/>
      <dgm:t>
        <a:bodyPr/>
        <a:lstStyle/>
        <a:p>
          <a:endParaRPr lang="it-IT"/>
        </a:p>
      </dgm:t>
    </dgm:pt>
    <dgm:pt modelId="{117E5099-35BD-43A6-8EBC-630868D72F96}">
      <dgm:prSet custT="1"/>
      <dgm:spPr/>
      <dgm:t>
        <a:bodyPr/>
        <a:lstStyle/>
        <a:p>
          <a:r>
            <a:rPr lang="en-US" sz="1600" smtClean="0">
              <a:solidFill>
                <a:sysClr val="windowText" lastClr="000000"/>
              </a:solidFill>
            </a:rPr>
            <a:t>Availability of Seasonal forecasts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0DDF632A-90F1-4290-9BF6-2F5B46DE2CC3}" type="parTrans" cxnId="{001E06FF-3F09-4EEB-AF50-89962049B800}">
      <dgm:prSet/>
      <dgm:spPr/>
      <dgm:t>
        <a:bodyPr/>
        <a:lstStyle/>
        <a:p>
          <a:endParaRPr lang="it-IT"/>
        </a:p>
      </dgm:t>
    </dgm:pt>
    <dgm:pt modelId="{A61718C7-EFDA-4228-87C2-0904DBB5718B}" type="sibTrans" cxnId="{001E06FF-3F09-4EEB-AF50-89962049B800}">
      <dgm:prSet/>
      <dgm:spPr/>
      <dgm:t>
        <a:bodyPr/>
        <a:lstStyle/>
        <a:p>
          <a:endParaRPr lang="it-IT"/>
        </a:p>
      </dgm:t>
    </dgm:pt>
    <dgm:pt modelId="{C1356063-BB7E-4451-A0EB-BC823981F1D0}">
      <dgm:prSet custT="1"/>
      <dgm:spPr/>
      <dgm:t>
        <a:bodyPr/>
        <a:lstStyle/>
        <a:p>
          <a:r>
            <a:rPr lang="en-US" sz="1600" dirty="0" smtClean="0">
              <a:solidFill>
                <a:sysClr val="windowText" lastClr="000000"/>
              </a:solidFill>
            </a:rPr>
            <a:t>ICT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8833055C-A219-476A-AF35-4BFE165B1758}" type="parTrans" cxnId="{98E90091-EA4C-4909-9594-041F3693E8FF}">
      <dgm:prSet/>
      <dgm:spPr/>
      <dgm:t>
        <a:bodyPr/>
        <a:lstStyle/>
        <a:p>
          <a:endParaRPr lang="it-IT"/>
        </a:p>
      </dgm:t>
    </dgm:pt>
    <dgm:pt modelId="{8D9017EF-6FFB-4AEE-9FEB-7CF6216C2BB8}" type="sibTrans" cxnId="{98E90091-EA4C-4909-9594-041F3693E8FF}">
      <dgm:prSet/>
      <dgm:spPr/>
      <dgm:t>
        <a:bodyPr/>
        <a:lstStyle/>
        <a:p>
          <a:endParaRPr lang="it-IT"/>
        </a:p>
      </dgm:t>
    </dgm:pt>
    <dgm:pt modelId="{3DAF1496-9522-4E0B-B034-ADADB770BD04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ysClr val="windowText" lastClr="000000"/>
              </a:solidFill>
            </a:rPr>
            <a:t>Poor collaboration with </a:t>
          </a:r>
          <a:r>
            <a:rPr lang="en-US" sz="1600" dirty="0" err="1" smtClean="0">
              <a:solidFill>
                <a:sysClr val="windowText" lastClr="000000"/>
              </a:solidFill>
            </a:rPr>
            <a:t>MoA</a:t>
          </a:r>
          <a:r>
            <a:rPr lang="en-US" sz="1600" dirty="0" smtClean="0">
              <a:solidFill>
                <a:sysClr val="windowText" lastClr="000000"/>
              </a:solidFill>
            </a:rPr>
            <a:t> Extension system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1DBF2277-225E-4E11-8CAF-88C73173BD50}" type="parTrans" cxnId="{B6654F1C-74BA-4E47-BA82-5DBDD7254D70}">
      <dgm:prSet/>
      <dgm:spPr/>
      <dgm:t>
        <a:bodyPr/>
        <a:lstStyle/>
        <a:p>
          <a:endParaRPr lang="it-IT"/>
        </a:p>
      </dgm:t>
    </dgm:pt>
    <dgm:pt modelId="{420FC7D1-DB7D-49B9-8C15-51BF08F065E4}" type="sibTrans" cxnId="{B6654F1C-74BA-4E47-BA82-5DBDD7254D70}">
      <dgm:prSet/>
      <dgm:spPr/>
      <dgm:t>
        <a:bodyPr/>
        <a:lstStyle/>
        <a:p>
          <a:endParaRPr lang="it-IT"/>
        </a:p>
      </dgm:t>
    </dgm:pt>
    <dgm:pt modelId="{C19B5DBD-DD51-43DA-8197-470B77866560}">
      <dgm:prSet custT="1"/>
      <dgm:spPr/>
      <dgm:t>
        <a:bodyPr/>
        <a:lstStyle/>
        <a:p>
          <a:r>
            <a:rPr lang="en-US" sz="1600" smtClean="0">
              <a:solidFill>
                <a:sysClr val="windowText" lastClr="000000"/>
              </a:solidFill>
            </a:rPr>
            <a:t>Limited ICT literacy of farmers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0B5A4349-FA73-428D-9BB2-5C4068510674}" type="parTrans" cxnId="{4BEDED9E-FB65-495E-95F2-EE964DA4EF8B}">
      <dgm:prSet/>
      <dgm:spPr/>
      <dgm:t>
        <a:bodyPr/>
        <a:lstStyle/>
        <a:p>
          <a:endParaRPr lang="it-IT"/>
        </a:p>
      </dgm:t>
    </dgm:pt>
    <dgm:pt modelId="{668A71FD-6241-4D85-8EEF-C24F92E6082A}" type="sibTrans" cxnId="{4BEDED9E-FB65-495E-95F2-EE964DA4EF8B}">
      <dgm:prSet/>
      <dgm:spPr/>
      <dgm:t>
        <a:bodyPr/>
        <a:lstStyle/>
        <a:p>
          <a:endParaRPr lang="it-IT"/>
        </a:p>
      </dgm:t>
    </dgm:pt>
    <dgm:pt modelId="{3E3462E2-F6C9-439E-86CC-E38CA1DF2F6A}">
      <dgm:prSet custT="1"/>
      <dgm:spPr/>
      <dgm:t>
        <a:bodyPr/>
        <a:lstStyle/>
        <a:p>
          <a:r>
            <a:rPr lang="en-US" sz="1600" dirty="0" smtClean="0">
              <a:solidFill>
                <a:sysClr val="windowText" lastClr="000000"/>
              </a:solidFill>
            </a:rPr>
            <a:t>Data availability for </a:t>
          </a:r>
          <a:r>
            <a:rPr lang="en-US" sz="1600" dirty="0" err="1" smtClean="0">
              <a:solidFill>
                <a:sysClr val="windowText" lastClr="000000"/>
              </a:solidFill>
            </a:rPr>
            <a:t>agroecological</a:t>
          </a:r>
          <a:r>
            <a:rPr lang="en-US" sz="1600" dirty="0" smtClean="0">
              <a:solidFill>
                <a:sysClr val="windowText" lastClr="000000"/>
              </a:solidFill>
            </a:rPr>
            <a:t> zoning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12C21FC7-016B-45DB-93A6-567D4D5A1DBD}" type="parTrans" cxnId="{CC2A99B2-0E61-4186-9742-99D4F310FB36}">
      <dgm:prSet/>
      <dgm:spPr/>
      <dgm:t>
        <a:bodyPr/>
        <a:lstStyle/>
        <a:p>
          <a:endParaRPr lang="it-IT"/>
        </a:p>
      </dgm:t>
    </dgm:pt>
    <dgm:pt modelId="{7310AD7C-B034-421D-8BEB-FA1301BE7E8A}" type="sibTrans" cxnId="{CC2A99B2-0E61-4186-9742-99D4F310FB36}">
      <dgm:prSet/>
      <dgm:spPr/>
      <dgm:t>
        <a:bodyPr/>
        <a:lstStyle/>
        <a:p>
          <a:endParaRPr lang="it-IT"/>
        </a:p>
      </dgm:t>
    </dgm:pt>
    <dgm:pt modelId="{EAB18B5A-745B-4B24-9C5D-21406E222258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ysClr val="windowText" lastClr="000000"/>
              </a:solidFill>
            </a:rPr>
            <a:t>AWS representatives of </a:t>
          </a:r>
          <a:r>
            <a:rPr lang="en-US" sz="1600" dirty="0" err="1" smtClean="0">
              <a:solidFill>
                <a:sysClr val="windowText" lastClr="000000"/>
              </a:solidFill>
            </a:rPr>
            <a:t>agroclimatic</a:t>
          </a:r>
          <a:r>
            <a:rPr lang="en-US" sz="1600" dirty="0" smtClean="0">
              <a:solidFill>
                <a:sysClr val="windowText" lastClr="000000"/>
              </a:solidFill>
            </a:rPr>
            <a:t> zone in </a:t>
          </a:r>
          <a:r>
            <a:rPr lang="en-US" sz="1600" dirty="0" err="1" smtClean="0">
              <a:solidFill>
                <a:sysClr val="windowText" lastClr="000000"/>
              </a:solidFill>
            </a:rPr>
            <a:t>Bekaa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1CD07CC7-7A07-4ED2-8E2E-BCD7C618175C}" type="parTrans" cxnId="{18251BAC-BF0F-437F-9E58-0701AC6E5A14}">
      <dgm:prSet/>
      <dgm:spPr/>
      <dgm:t>
        <a:bodyPr/>
        <a:lstStyle/>
        <a:p>
          <a:endParaRPr lang="it-IT"/>
        </a:p>
      </dgm:t>
    </dgm:pt>
    <dgm:pt modelId="{8A60C367-0ECD-467A-9DDF-5A86B258B25C}" type="sibTrans" cxnId="{18251BAC-BF0F-437F-9E58-0701AC6E5A14}">
      <dgm:prSet/>
      <dgm:spPr/>
      <dgm:t>
        <a:bodyPr/>
        <a:lstStyle/>
        <a:p>
          <a:endParaRPr lang="it-IT"/>
        </a:p>
      </dgm:t>
    </dgm:pt>
    <dgm:pt modelId="{6FB09B44-8BD5-4B18-AC32-8DCF53C7C809}">
      <dgm:prSet custT="1"/>
      <dgm:spPr/>
      <dgm:t>
        <a:bodyPr/>
        <a:lstStyle/>
        <a:p>
          <a:r>
            <a:rPr lang="en-US" sz="1600" smtClean="0">
              <a:solidFill>
                <a:sysClr val="windowText" lastClr="000000"/>
              </a:solidFill>
            </a:rPr>
            <a:t>Weather forecasts relying on DACOM or METOS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B08A459B-C3FE-475A-89FB-313EB5901467}" type="parTrans" cxnId="{803E757F-CDCA-4E50-ACE9-190EB58D5F9C}">
      <dgm:prSet/>
      <dgm:spPr/>
      <dgm:t>
        <a:bodyPr/>
        <a:lstStyle/>
        <a:p>
          <a:endParaRPr lang="it-IT"/>
        </a:p>
      </dgm:t>
    </dgm:pt>
    <dgm:pt modelId="{B7AAE936-FD24-4A9C-972C-9A47D05E8477}" type="sibTrans" cxnId="{803E757F-CDCA-4E50-ACE9-190EB58D5F9C}">
      <dgm:prSet/>
      <dgm:spPr/>
      <dgm:t>
        <a:bodyPr/>
        <a:lstStyle/>
        <a:p>
          <a:endParaRPr lang="it-IT"/>
        </a:p>
      </dgm:t>
    </dgm:pt>
    <dgm:pt modelId="{6A932714-2C65-4680-9D06-187FBAE62477}">
      <dgm:prSet custT="1"/>
      <dgm:spPr/>
      <dgm:t>
        <a:bodyPr/>
        <a:lstStyle/>
        <a:p>
          <a:r>
            <a:rPr lang="en-US" sz="1600" smtClean="0">
              <a:solidFill>
                <a:sysClr val="windowText" lastClr="000000"/>
              </a:solidFill>
            </a:rPr>
            <a:t>Limited collaboration with LMS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EECA6908-B736-4A4F-9549-AF8ABC1E57CE}" type="parTrans" cxnId="{27A850C3-954D-4661-814D-E240EEE0C07F}">
      <dgm:prSet/>
      <dgm:spPr/>
      <dgm:t>
        <a:bodyPr/>
        <a:lstStyle/>
        <a:p>
          <a:endParaRPr lang="it-IT"/>
        </a:p>
      </dgm:t>
    </dgm:pt>
    <dgm:pt modelId="{B152AA06-CA6E-4485-BDBE-AC51E1BD03D6}" type="sibTrans" cxnId="{27A850C3-954D-4661-814D-E240EEE0C07F}">
      <dgm:prSet/>
      <dgm:spPr/>
      <dgm:t>
        <a:bodyPr/>
        <a:lstStyle/>
        <a:p>
          <a:endParaRPr lang="it-IT"/>
        </a:p>
      </dgm:t>
    </dgm:pt>
    <dgm:pt modelId="{DEAD71C4-CC78-424B-B99C-7A12F19849D2}">
      <dgm:prSet custT="1"/>
      <dgm:spPr/>
      <dgm:t>
        <a:bodyPr/>
        <a:lstStyle/>
        <a:p>
          <a:r>
            <a:rPr lang="en-US" sz="1600" dirty="0" smtClean="0">
              <a:solidFill>
                <a:sysClr val="windowText" lastClr="000000"/>
              </a:solidFill>
            </a:rPr>
            <a:t>Diversity of agriculture systems and of farmers type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A92AB9BC-6425-4AC5-B104-5EFB0948B1E7}" type="parTrans" cxnId="{263823A9-74EA-4F1B-B745-545959ECF15B}">
      <dgm:prSet/>
      <dgm:spPr/>
      <dgm:t>
        <a:bodyPr/>
        <a:lstStyle/>
        <a:p>
          <a:endParaRPr lang="it-IT"/>
        </a:p>
      </dgm:t>
    </dgm:pt>
    <dgm:pt modelId="{481F7853-A18A-4144-BEBD-9DCAA3AF3BC3}" type="sibTrans" cxnId="{263823A9-74EA-4F1B-B745-545959ECF15B}">
      <dgm:prSet/>
      <dgm:spPr/>
      <dgm:t>
        <a:bodyPr/>
        <a:lstStyle/>
        <a:p>
          <a:endParaRPr lang="it-IT"/>
        </a:p>
      </dgm:t>
    </dgm:pt>
    <dgm:pt modelId="{65BD336D-05EE-4913-8D7D-BAEC685E8326}">
      <dgm:prSet custT="1"/>
      <dgm:spPr/>
      <dgm:t>
        <a:bodyPr/>
        <a:lstStyle/>
        <a:p>
          <a:r>
            <a:rPr lang="en-US" sz="1600" dirty="0" smtClean="0">
              <a:solidFill>
                <a:sysClr val="windowText" lastClr="000000"/>
              </a:solidFill>
            </a:rPr>
            <a:t>Absence of tailored advises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D56EE4C9-C936-4E14-980E-64C6D32CB547}" type="parTrans" cxnId="{A1C93A1D-484F-45F2-B82F-E4D023495EBB}">
      <dgm:prSet/>
      <dgm:spPr/>
      <dgm:t>
        <a:bodyPr/>
        <a:lstStyle/>
        <a:p>
          <a:endParaRPr lang="it-IT"/>
        </a:p>
      </dgm:t>
    </dgm:pt>
    <dgm:pt modelId="{00EA8BA0-B88B-422A-9D27-7C1F73E0EAE2}" type="sibTrans" cxnId="{A1C93A1D-484F-45F2-B82F-E4D023495EBB}">
      <dgm:prSet/>
      <dgm:spPr/>
      <dgm:t>
        <a:bodyPr/>
        <a:lstStyle/>
        <a:p>
          <a:endParaRPr lang="it-IT"/>
        </a:p>
      </dgm:t>
    </dgm:pt>
    <dgm:pt modelId="{52CD991C-142F-4B03-BD3C-76263A24D0E3}">
      <dgm:prSet custT="1"/>
      <dgm:spPr/>
      <dgm:t>
        <a:bodyPr/>
        <a:lstStyle/>
        <a:p>
          <a:r>
            <a:rPr lang="en-US" sz="1600" dirty="0" smtClean="0">
              <a:solidFill>
                <a:sysClr val="windowText" lastClr="000000"/>
              </a:solidFill>
            </a:rPr>
            <a:t>Application not user friendly for all farmers</a:t>
          </a:r>
          <a:endParaRPr lang="en-US" sz="1600" dirty="0">
            <a:solidFill>
              <a:sysClr val="windowText" lastClr="000000"/>
            </a:solidFill>
          </a:endParaRPr>
        </a:p>
      </dgm:t>
    </dgm:pt>
    <dgm:pt modelId="{152D2C80-8FFB-4953-A569-423CB1280986}" type="parTrans" cxnId="{EF147C53-1FC2-40CC-ACBA-F90390EC3D39}">
      <dgm:prSet/>
      <dgm:spPr/>
      <dgm:t>
        <a:bodyPr/>
        <a:lstStyle/>
        <a:p>
          <a:endParaRPr lang="it-IT"/>
        </a:p>
      </dgm:t>
    </dgm:pt>
    <dgm:pt modelId="{5C7B50A3-24F5-4A5B-9ED4-C04AF2500919}" type="sibTrans" cxnId="{EF147C53-1FC2-40CC-ACBA-F90390EC3D39}">
      <dgm:prSet/>
      <dgm:spPr/>
      <dgm:t>
        <a:bodyPr/>
        <a:lstStyle/>
        <a:p>
          <a:endParaRPr lang="it-IT"/>
        </a:p>
      </dgm:t>
    </dgm:pt>
    <dgm:pt modelId="{A2638FCE-C4FC-4472-86A2-D6DD6E06CFED}" type="pres">
      <dgm:prSet presAssocID="{D2933841-93B1-4C08-987C-7D523B2FFBD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264E06-BDE7-4161-A14C-54857B6F82BD}" type="pres">
      <dgm:prSet presAssocID="{D2933841-93B1-4C08-987C-7D523B2FFBD5}" presName="axisShape" presStyleLbl="bgShp" presStyleIdx="0" presStyleCnt="1" custScaleX="172229" custLinFactNeighborX="-5867" custLinFactNeighborY="2863"/>
      <dgm:spPr/>
      <dgm:t>
        <a:bodyPr/>
        <a:lstStyle/>
        <a:p>
          <a:endParaRPr lang="en-US"/>
        </a:p>
      </dgm:t>
    </dgm:pt>
    <dgm:pt modelId="{B7E980D4-DC70-475A-9C9D-2718B3F2CDFF}" type="pres">
      <dgm:prSet presAssocID="{D2933841-93B1-4C08-987C-7D523B2FFBD5}" presName="rect1" presStyleLbl="node1" presStyleIdx="0" presStyleCnt="4" custScaleX="202364" custScaleY="114997" custLinFactNeighborX="-65917" custLinFactNeighborY="24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DCBD8-14EF-49B6-B47A-48EEFA479B2B}" type="pres">
      <dgm:prSet presAssocID="{D2933841-93B1-4C08-987C-7D523B2FFBD5}" presName="rect2" presStyleLbl="node1" presStyleIdx="1" presStyleCnt="4" custScaleX="233496" custScaleY="76275" custLinFactNeighborX="51630" custLinFactNeighborY="-16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17C69-0A30-4AAF-8535-2CDF4D4E1DB9}" type="pres">
      <dgm:prSet presAssocID="{D2933841-93B1-4C08-987C-7D523B2FFBD5}" presName="rect3" presStyleLbl="node1" presStyleIdx="2" presStyleCnt="4" custScaleX="202364" custScaleY="121418" custLinFactY="32752" custLinFactNeighborX="-6591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11F6E-7335-4540-B54A-EA99DCA0F901}" type="pres">
      <dgm:prSet presAssocID="{D2933841-93B1-4C08-987C-7D523B2FFBD5}" presName="rect4" presStyleLbl="node1" presStyleIdx="3" presStyleCnt="4" custScaleX="233496" custScaleY="161127" custLinFactNeighborX="51630" custLinFactNeighborY="-9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1CDBA0-43E3-4A0E-97A3-16AB19ABBD6E}" type="presOf" srcId="{DB4763A4-347A-4D21-AECE-E39011FED47F}" destId="{B7E980D4-DC70-475A-9C9D-2718B3F2CDFF}" srcOrd="0" destOrd="0" presId="urn:microsoft.com/office/officeart/2005/8/layout/matrix2"/>
    <dgm:cxn modelId="{CC2A99B2-0E61-4186-9742-99D4F310FB36}" srcId="{E26A5FD6-536B-4258-B02A-5AADEA06CF5D}" destId="{3E3462E2-F6C9-439E-86CC-E38CA1DF2F6A}" srcOrd="6" destOrd="0" parTransId="{12C21FC7-016B-45DB-93A6-567D4D5A1DBD}" sibTransId="{7310AD7C-B034-421D-8BEB-FA1301BE7E8A}"/>
    <dgm:cxn modelId="{E350A5DD-912F-4031-AB0C-80A63FF4A689}" type="presOf" srcId="{65BD336D-05EE-4913-8D7D-BAEC685E8326}" destId="{85111F6E-7335-4540-B54A-EA99DCA0F901}" srcOrd="0" destOrd="11" presId="urn:microsoft.com/office/officeart/2005/8/layout/matrix2"/>
    <dgm:cxn modelId="{18251BAC-BF0F-437F-9E58-0701AC6E5A14}" srcId="{B05146DA-204E-47AB-8530-4FF55E44DBCD}" destId="{EAB18B5A-745B-4B24-9C5D-21406E222258}" srcOrd="6" destOrd="0" parTransId="{1CD07CC7-7A07-4ED2-8E2E-BCD7C618175C}" sibTransId="{8A60C367-0ECD-467A-9DDF-5A86B258B25C}"/>
    <dgm:cxn modelId="{4B66195B-AA1B-4AF7-8E6F-95AE408DBA14}" srcId="{DB4763A4-347A-4D21-AECE-E39011FED47F}" destId="{0A92B1E4-D377-4C0A-BE15-B43550DD49D4}" srcOrd="4" destOrd="0" parTransId="{83BF3A8F-78BC-4A8E-8EA1-2063B26A4A7C}" sibTransId="{B307CC30-20A8-455A-ABFA-E8BED0D878F2}"/>
    <dgm:cxn modelId="{BDA3FA6C-B3EE-4FB4-B242-0790FF64FB1D}" srcId="{032A13D6-2F64-4130-A3F6-C8D4AA9D7E84}" destId="{90BE624D-FB3A-42D0-AD33-CB9F5BE8D3B6}" srcOrd="0" destOrd="0" parTransId="{DB457305-B9E0-4E2A-A762-2475ED1EFC92}" sibTransId="{C27C8162-12E2-4FF0-A6CB-9856B0277D7A}"/>
    <dgm:cxn modelId="{0C9405F2-9FCD-4C39-9DAE-80038541011A}" srcId="{DB4763A4-347A-4D21-AECE-E39011FED47F}" destId="{5177B814-B7C2-4881-9484-41B837EE0A01}" srcOrd="2" destOrd="0" parTransId="{E6918A0C-0C56-4D53-A28F-09F99ADF5B82}" sibTransId="{E32E3CAE-8EDA-4198-A129-1ECD4DE0C59E}"/>
    <dgm:cxn modelId="{98E90091-EA4C-4909-9594-041F3693E8FF}" srcId="{032A13D6-2F64-4130-A3F6-C8D4AA9D7E84}" destId="{C1356063-BB7E-4451-A0EB-BC823981F1D0}" srcOrd="4" destOrd="0" parTransId="{8833055C-A219-476A-AF35-4BFE165B1758}" sibTransId="{8D9017EF-6FFB-4AEE-9FEB-7CF6216C2BB8}"/>
    <dgm:cxn modelId="{786076BF-BD34-4804-BE6C-A38799ABAF42}" srcId="{032A13D6-2F64-4130-A3F6-C8D4AA9D7E84}" destId="{5DB3695A-D48D-4E9A-854C-C043B1E7F039}" srcOrd="2" destOrd="0" parTransId="{1745325F-5B6E-4226-B1E7-66D3B78D275E}" sibTransId="{535BCA73-8ADF-4790-A387-9983D095A3BA}"/>
    <dgm:cxn modelId="{870B1641-0869-4D35-AE9A-5F04EB7CDA09}" type="presOf" srcId="{E26A5FD6-536B-4258-B02A-5AADEA06CF5D}" destId="{BDC17C69-0A30-4AAF-8535-2CDF4D4E1DB9}" srcOrd="0" destOrd="0" presId="urn:microsoft.com/office/officeart/2005/8/layout/matrix2"/>
    <dgm:cxn modelId="{24E5D9C4-800A-46F3-9590-273CDF885911}" type="presOf" srcId="{3DAF1496-9522-4E0B-B034-ADADB770BD04}" destId="{BDC17C69-0A30-4AAF-8535-2CDF4D4E1DB9}" srcOrd="0" destOrd="5" presId="urn:microsoft.com/office/officeart/2005/8/layout/matrix2"/>
    <dgm:cxn modelId="{66B55C75-02FA-4BE3-9C9D-BE1B5DE420AD}" type="presOf" srcId="{D27382AB-6460-4054-8777-C2F81D07FE9C}" destId="{85111F6E-7335-4540-B54A-EA99DCA0F901}" srcOrd="0" destOrd="2" presId="urn:microsoft.com/office/officeart/2005/8/layout/matrix2"/>
    <dgm:cxn modelId="{98BB439A-2D3B-4806-A2A1-C6E8BD1C02EF}" type="presOf" srcId="{F2803B3F-6E10-4FF5-9C0D-47F2C890462B}" destId="{85111F6E-7335-4540-B54A-EA99DCA0F901}" srcOrd="0" destOrd="1" presId="urn:microsoft.com/office/officeart/2005/8/layout/matrix2"/>
    <dgm:cxn modelId="{4D507BF8-9AEB-4B4A-8F32-E698A61ADAFE}" srcId="{032A13D6-2F64-4130-A3F6-C8D4AA9D7E84}" destId="{8ED579B1-FBA6-479F-9F30-8CC767956233}" srcOrd="5" destOrd="0" parTransId="{D5448002-F4DA-4B28-9EE8-82986294D078}" sibTransId="{EC646B88-1ACD-4F0C-B0F6-8C5CA1C348BE}"/>
    <dgm:cxn modelId="{263823A9-74EA-4F1B-B745-545959ECF15B}" srcId="{B05146DA-204E-47AB-8530-4FF55E44DBCD}" destId="{DEAD71C4-CC78-424B-B99C-7A12F19849D2}" srcOrd="9" destOrd="0" parTransId="{A92AB9BC-6425-4AC5-B104-5EFB0948B1E7}" sibTransId="{481F7853-A18A-4144-BEBD-9DCAA3AF3BC3}"/>
    <dgm:cxn modelId="{9694775C-31E1-4CC9-8436-CA251D35B289}" srcId="{D2933841-93B1-4C08-987C-7D523B2FFBD5}" destId="{032A13D6-2F64-4130-A3F6-C8D4AA9D7E84}" srcOrd="1" destOrd="0" parTransId="{B4749CA5-F8A1-4432-BE16-B765F6ECFB94}" sibTransId="{16C35020-B736-4853-A371-CDB414E03FBC}"/>
    <dgm:cxn modelId="{494FD14E-C96F-4215-A022-57C30F30A192}" srcId="{DB4763A4-347A-4D21-AECE-E39011FED47F}" destId="{523854CE-8221-406B-AFBD-E446EE6BB8BB}" srcOrd="0" destOrd="0" parTransId="{F5D0FFB0-E2C1-48FA-8024-094170441E4B}" sibTransId="{533D7453-4D40-4E79-A037-C8ED1954955C}"/>
    <dgm:cxn modelId="{210FF5E7-BCBA-4BC5-9037-97C87E0D5D47}" srcId="{DB4763A4-347A-4D21-AECE-E39011FED47F}" destId="{F31D3AAB-371E-4794-AFAA-6B14C1861B18}" srcOrd="3" destOrd="0" parTransId="{D491D3A9-ECAF-4ED2-900C-73694786200D}" sibTransId="{48776A32-86B5-4DA6-9BDE-179A9AE005F3}"/>
    <dgm:cxn modelId="{ED790350-AD05-4E60-8488-FD804C3EBBA3}" type="presOf" srcId="{76A76938-31FD-4AAC-B89A-87AA1EE82C32}" destId="{B7E980D4-DC70-475A-9C9D-2718B3F2CDFF}" srcOrd="0" destOrd="7" presId="urn:microsoft.com/office/officeart/2005/8/layout/matrix2"/>
    <dgm:cxn modelId="{2C4C246E-E471-490E-AC4C-E89BD65A4922}" type="presOf" srcId="{523854CE-8221-406B-AFBD-E446EE6BB8BB}" destId="{B7E980D4-DC70-475A-9C9D-2718B3F2CDFF}" srcOrd="0" destOrd="1" presId="urn:microsoft.com/office/officeart/2005/8/layout/matrix2"/>
    <dgm:cxn modelId="{B6654F1C-74BA-4E47-BA82-5DBDD7254D70}" srcId="{E26A5FD6-536B-4258-B02A-5AADEA06CF5D}" destId="{3DAF1496-9522-4E0B-B034-ADADB770BD04}" srcOrd="4" destOrd="0" parTransId="{1DBF2277-225E-4E11-8CAF-88C73173BD50}" sibTransId="{420FC7D1-DB7D-49B9-8C15-51BF08F065E4}"/>
    <dgm:cxn modelId="{4E5EE8FE-6793-414E-BB0A-671065ED4585}" type="presOf" srcId="{90BE624D-FB3A-42D0-AD33-CB9F5BE8D3B6}" destId="{83DDCBD8-14EF-49B6-B47A-48EEFA479B2B}" srcOrd="0" destOrd="1" presId="urn:microsoft.com/office/officeart/2005/8/layout/matrix2"/>
    <dgm:cxn modelId="{E77B34DB-57D6-487A-9E4C-33923E5BB220}" type="presOf" srcId="{6A932714-2C65-4680-9D06-187FBAE62477}" destId="{85111F6E-7335-4540-B54A-EA99DCA0F901}" srcOrd="0" destOrd="9" presId="urn:microsoft.com/office/officeart/2005/8/layout/matrix2"/>
    <dgm:cxn modelId="{C77BD27F-0590-4179-8E3A-2847BDC925FF}" type="presOf" srcId="{68EE61C9-BB93-4F2D-8B5D-86A1BEADF240}" destId="{BDC17C69-0A30-4AAF-8535-2CDF4D4E1DB9}" srcOrd="0" destOrd="4" presId="urn:microsoft.com/office/officeart/2005/8/layout/matrix2"/>
    <dgm:cxn modelId="{DBF3380B-A7E8-4998-9441-4E6BAC729B4C}" srcId="{DB4763A4-347A-4D21-AECE-E39011FED47F}" destId="{2D2368BF-1167-497C-895B-1D141C670B8D}" srcOrd="9" destOrd="0" parTransId="{39CE41CA-4187-48BB-9F5E-D5B7211C87F5}" sibTransId="{5A2716E8-1D5F-4D6C-9342-3C3306426F9D}"/>
    <dgm:cxn modelId="{71E3FFFC-A30E-4555-B2B8-3451589B0504}" type="presOf" srcId="{51168F06-2EF9-41B8-B427-1E9AF555E280}" destId="{B7E980D4-DC70-475A-9C9D-2718B3F2CDFF}" srcOrd="0" destOrd="2" presId="urn:microsoft.com/office/officeart/2005/8/layout/matrix2"/>
    <dgm:cxn modelId="{C1373524-A26E-4601-930B-CC2AF482037F}" type="presOf" srcId="{01977FF1-ECF6-44B9-B2F9-876186481120}" destId="{BDC17C69-0A30-4AAF-8535-2CDF4D4E1DB9}" srcOrd="0" destOrd="3" presId="urn:microsoft.com/office/officeart/2005/8/layout/matrix2"/>
    <dgm:cxn modelId="{237DE154-2124-4046-B616-CEA77A232DBF}" type="presOf" srcId="{D2933841-93B1-4C08-987C-7D523B2FFBD5}" destId="{A2638FCE-C4FC-4472-86A2-D6DD6E06CFED}" srcOrd="0" destOrd="0" presId="urn:microsoft.com/office/officeart/2005/8/layout/matrix2"/>
    <dgm:cxn modelId="{A68A615B-736E-4901-BABA-90D8C87ED282}" srcId="{E26A5FD6-536B-4258-B02A-5AADEA06CF5D}" destId="{68EE61C9-BB93-4F2D-8B5D-86A1BEADF240}" srcOrd="3" destOrd="0" parTransId="{BE388281-8442-4F33-87D1-F56A62E0AE9A}" sibTransId="{A9186CC8-9E59-497D-80EB-CA974E461B20}"/>
    <dgm:cxn modelId="{701CE8A4-E240-43F7-B79D-C7BC9E074020}" type="presOf" srcId="{4CB2AC28-ABDA-4CA4-A7F0-DC467D66B5CF}" destId="{B7E980D4-DC70-475A-9C9D-2718B3F2CDFF}" srcOrd="0" destOrd="6" presId="urn:microsoft.com/office/officeart/2005/8/layout/matrix2"/>
    <dgm:cxn modelId="{AA3FFC59-55CA-40FF-BBC4-463F7E23A66A}" srcId="{B05146DA-204E-47AB-8530-4FF55E44DBCD}" destId="{8078C27F-1B0F-464E-A279-96F6CF0D61B1}" srcOrd="5" destOrd="0" parTransId="{691295F8-0CF7-43B6-BAAE-47A230AEFC8A}" sibTransId="{0699BF80-8799-46C6-A46A-B55480FE88D6}"/>
    <dgm:cxn modelId="{FD47C8EF-C4F3-4BCA-8658-AAD27E8CDCEF}" type="presOf" srcId="{0A92B1E4-D377-4C0A-BE15-B43550DD49D4}" destId="{B7E980D4-DC70-475A-9C9D-2718B3F2CDFF}" srcOrd="0" destOrd="5" presId="urn:microsoft.com/office/officeart/2005/8/layout/matrix2"/>
    <dgm:cxn modelId="{D3FCCF56-C8A5-4892-98AF-87E26B8A7AB4}" srcId="{B05146DA-204E-47AB-8530-4FF55E44DBCD}" destId="{F2803B3F-6E10-4FF5-9C0D-47F2C890462B}" srcOrd="0" destOrd="0" parTransId="{00BFC666-6C3E-4287-8A92-0F52FA1012AA}" sibTransId="{25B7CF3A-6BF4-4314-BA53-12BB965C2745}"/>
    <dgm:cxn modelId="{001E06FF-3F09-4EEB-AF50-89962049B800}" srcId="{032A13D6-2F64-4130-A3F6-C8D4AA9D7E84}" destId="{117E5099-35BD-43A6-8EBC-630868D72F96}" srcOrd="3" destOrd="0" parTransId="{0DDF632A-90F1-4290-9BF6-2F5B46DE2CC3}" sibTransId="{A61718C7-EFDA-4228-87C2-0904DBB5718B}"/>
    <dgm:cxn modelId="{4D53A0A2-B259-4603-88C7-19DDAE42FE90}" type="presOf" srcId="{FB308447-9E68-4036-8642-D70BEB440691}" destId="{B7E980D4-DC70-475A-9C9D-2718B3F2CDFF}" srcOrd="0" destOrd="8" presId="urn:microsoft.com/office/officeart/2005/8/layout/matrix2"/>
    <dgm:cxn modelId="{9017AA17-0F4C-4351-829F-0DA94277B608}" type="presOf" srcId="{6FB09B44-8BD5-4B18-AC32-8DCF53C7C809}" destId="{85111F6E-7335-4540-B54A-EA99DCA0F901}" srcOrd="0" destOrd="8" presId="urn:microsoft.com/office/officeart/2005/8/layout/matrix2"/>
    <dgm:cxn modelId="{BCF3A1BA-7C55-49D0-926C-1F7D119F0913}" type="presOf" srcId="{8078C27F-1B0F-464E-A279-96F6CF0D61B1}" destId="{85111F6E-7335-4540-B54A-EA99DCA0F901}" srcOrd="0" destOrd="6" presId="urn:microsoft.com/office/officeart/2005/8/layout/matrix2"/>
    <dgm:cxn modelId="{EDB7E71F-B865-4E97-9D33-5E44C1A1E1F7}" srcId="{DB4763A4-347A-4D21-AECE-E39011FED47F}" destId="{51168F06-2EF9-41B8-B427-1E9AF555E280}" srcOrd="1" destOrd="0" parTransId="{975BAB28-2715-42EA-B5D1-F6EF356A8D09}" sibTransId="{A9B636DA-78EF-4E0E-9C46-A295FC333FC6}"/>
    <dgm:cxn modelId="{418F64CB-9DC5-4D32-9E7C-10FD58A97C69}" srcId="{B05146DA-204E-47AB-8530-4FF55E44DBCD}" destId="{9C1856FD-FFAC-4595-997D-049FB67282F7}" srcOrd="4" destOrd="0" parTransId="{24A08D05-F7D0-466C-A757-3D6D82BA8D9C}" sibTransId="{CA6D755B-E62E-4964-93ED-529896FF3843}"/>
    <dgm:cxn modelId="{ACA4DA29-E924-4B4E-9D90-A483E6CF8087}" type="presOf" srcId="{5177B814-B7C2-4881-9484-41B837EE0A01}" destId="{B7E980D4-DC70-475A-9C9D-2718B3F2CDFF}" srcOrd="0" destOrd="3" presId="urn:microsoft.com/office/officeart/2005/8/layout/matrix2"/>
    <dgm:cxn modelId="{AEAFDA82-44C7-4DCC-8019-395597C35F80}" type="presOf" srcId="{7CE50CC5-1653-4893-A148-CF55D173B878}" destId="{B7E980D4-DC70-475A-9C9D-2718B3F2CDFF}" srcOrd="0" destOrd="11" presId="urn:microsoft.com/office/officeart/2005/8/layout/matrix2"/>
    <dgm:cxn modelId="{6BDFDA9D-6CC0-4C4C-8A5D-B906907FCBEF}" srcId="{DB4763A4-347A-4D21-AECE-E39011FED47F}" destId="{7CE50CC5-1653-4893-A148-CF55D173B878}" srcOrd="10" destOrd="0" parTransId="{48F42DE5-738F-4C69-84EA-B34BB3B38367}" sibTransId="{C0A1260A-3524-4BB8-A681-D91B8121BBDD}"/>
    <dgm:cxn modelId="{75315F82-21EC-4D7A-974E-94CBFAAD3960}" type="presOf" srcId="{C1356063-BB7E-4451-A0EB-BC823981F1D0}" destId="{83DDCBD8-14EF-49B6-B47A-48EEFA479B2B}" srcOrd="0" destOrd="5" presId="urn:microsoft.com/office/officeart/2005/8/layout/matrix2"/>
    <dgm:cxn modelId="{606A284F-85D3-4F3A-A557-D9C223B9F7E4}" srcId="{032A13D6-2F64-4130-A3F6-C8D4AA9D7E84}" destId="{971BB2FA-4972-4D30-8589-44BFA3CFA752}" srcOrd="6" destOrd="0" parTransId="{13B35257-E00E-4E6F-860B-3201811D1D8A}" sibTransId="{53187417-2743-4C38-9061-979DDC3B1822}"/>
    <dgm:cxn modelId="{ED5CEDF0-3039-4773-A1E4-0813A31FE82E}" type="presOf" srcId="{33B7F8CC-D585-4CE7-BAA7-9F97E953EB51}" destId="{B7E980D4-DC70-475A-9C9D-2718B3F2CDFF}" srcOrd="0" destOrd="9" presId="urn:microsoft.com/office/officeart/2005/8/layout/matrix2"/>
    <dgm:cxn modelId="{EF147C53-1FC2-40CC-ACBA-F90390EC3D39}" srcId="{B05146DA-204E-47AB-8530-4FF55E44DBCD}" destId="{52CD991C-142F-4B03-BD3C-76263A24D0E3}" srcOrd="11" destOrd="0" parTransId="{152D2C80-8FFB-4953-A569-423CB1280986}" sibTransId="{5C7B50A3-24F5-4A5B-9ED4-C04AF2500919}"/>
    <dgm:cxn modelId="{97EA03A0-9FFB-4545-9795-BC6AF0CD25D8}" type="presOf" srcId="{9C0625EF-56AB-40AD-B828-CF95F4517786}" destId="{BDC17C69-0A30-4AAF-8535-2CDF4D4E1DB9}" srcOrd="0" destOrd="1" presId="urn:microsoft.com/office/officeart/2005/8/layout/matrix2"/>
    <dgm:cxn modelId="{3525D438-AFD8-4E5B-9E50-36C444A758B6}" srcId="{DB4763A4-347A-4D21-AECE-E39011FED47F}" destId="{FB308447-9E68-4036-8642-D70BEB440691}" srcOrd="7" destOrd="0" parTransId="{A35B8707-982D-4023-A759-7187E824F483}" sibTransId="{1AF2C8FA-5509-45B1-868A-D6AED0645606}"/>
    <dgm:cxn modelId="{80C08D83-9916-4467-8DB9-74F8CC065AFB}" srcId="{B05146DA-204E-47AB-8530-4FF55E44DBCD}" destId="{8C9DB79D-FB67-4111-92CA-881E3738A6F0}" srcOrd="3" destOrd="0" parTransId="{60431EA4-DE0D-4930-AAA8-D2CD88EEEFF8}" sibTransId="{E487B19D-D91C-4590-8F01-4566B0BE249C}"/>
    <dgm:cxn modelId="{4BEDED9E-FB65-495E-95F2-EE964DA4EF8B}" srcId="{E26A5FD6-536B-4258-B02A-5AADEA06CF5D}" destId="{C19B5DBD-DD51-43DA-8197-470B77866560}" srcOrd="5" destOrd="0" parTransId="{0B5A4349-FA73-428D-9BB2-5C4068510674}" sibTransId="{668A71FD-6241-4D85-8EEF-C24F92E6082A}"/>
    <dgm:cxn modelId="{609EDD39-7A2F-44A4-89DA-7B53A032F30B}" srcId="{032A13D6-2F64-4130-A3F6-C8D4AA9D7E84}" destId="{74BCA80E-B578-4DEE-B362-1A0F01582E60}" srcOrd="1" destOrd="0" parTransId="{421379CC-B90B-4A83-9674-4ADFB3017A52}" sibTransId="{84F6DE69-38EB-44C9-9909-7C98E7C2AB62}"/>
    <dgm:cxn modelId="{AD6F3EE6-0CF8-4432-A320-1E0CC1B24729}" type="presOf" srcId="{117E5099-35BD-43A6-8EBC-630868D72F96}" destId="{83DDCBD8-14EF-49B6-B47A-48EEFA479B2B}" srcOrd="0" destOrd="4" presId="urn:microsoft.com/office/officeart/2005/8/layout/matrix2"/>
    <dgm:cxn modelId="{9417808B-9BBB-4DBD-81DA-36BDAFC1F8F2}" type="presOf" srcId="{F31D3AAB-371E-4794-AFAA-6B14C1861B18}" destId="{B7E980D4-DC70-475A-9C9D-2718B3F2CDFF}" srcOrd="0" destOrd="4" presId="urn:microsoft.com/office/officeart/2005/8/layout/matrix2"/>
    <dgm:cxn modelId="{CB17077E-BB72-49E9-91BC-D8F57F61FE41}" srcId="{D2933841-93B1-4C08-987C-7D523B2FFBD5}" destId="{DB4763A4-347A-4D21-AECE-E39011FED47F}" srcOrd="0" destOrd="0" parTransId="{2A08A094-183A-4BF4-B14E-8DFE229F601D}" sibTransId="{A2C90553-0A15-4A87-9054-5FE164315D45}"/>
    <dgm:cxn modelId="{858D85E8-427E-4FF6-A0C9-5A6F538718A4}" type="presOf" srcId="{971BB2FA-4972-4D30-8589-44BFA3CFA752}" destId="{83DDCBD8-14EF-49B6-B47A-48EEFA479B2B}" srcOrd="0" destOrd="7" presId="urn:microsoft.com/office/officeart/2005/8/layout/matrix2"/>
    <dgm:cxn modelId="{BA40C5B4-A2F0-4632-83F6-F5B45FBF6D3C}" type="presOf" srcId="{B05146DA-204E-47AB-8530-4FF55E44DBCD}" destId="{85111F6E-7335-4540-B54A-EA99DCA0F901}" srcOrd="0" destOrd="0" presId="urn:microsoft.com/office/officeart/2005/8/layout/matrix2"/>
    <dgm:cxn modelId="{5D4B125B-4313-4B0E-8C4C-6F5007D8F4EA}" type="presOf" srcId="{9ECB1D5B-C2DE-4779-B413-90F9E6A50B0A}" destId="{85111F6E-7335-4540-B54A-EA99DCA0F901}" srcOrd="0" destOrd="13" presId="urn:microsoft.com/office/officeart/2005/8/layout/matrix2"/>
    <dgm:cxn modelId="{61C67F45-4106-4B37-97B3-2DCECD08FB9E}" type="presOf" srcId="{8ED579B1-FBA6-479F-9F30-8CC767956233}" destId="{83DDCBD8-14EF-49B6-B47A-48EEFA479B2B}" srcOrd="0" destOrd="6" presId="urn:microsoft.com/office/officeart/2005/8/layout/matrix2"/>
    <dgm:cxn modelId="{CD6DE2B0-5023-43AA-9EEA-07A315BA406A}" type="presOf" srcId="{74BCA80E-B578-4DEE-B362-1A0F01582E60}" destId="{83DDCBD8-14EF-49B6-B47A-48EEFA479B2B}" srcOrd="0" destOrd="2" presId="urn:microsoft.com/office/officeart/2005/8/layout/matrix2"/>
    <dgm:cxn modelId="{F3D7BF87-92A1-404F-81E1-AD95D7569C5C}" type="presOf" srcId="{EAB18B5A-745B-4B24-9C5D-21406E222258}" destId="{85111F6E-7335-4540-B54A-EA99DCA0F901}" srcOrd="0" destOrd="7" presId="urn:microsoft.com/office/officeart/2005/8/layout/matrix2"/>
    <dgm:cxn modelId="{BD11F963-8C68-4FCF-B189-BB4124012580}" type="presOf" srcId="{3E3462E2-F6C9-439E-86CC-E38CA1DF2F6A}" destId="{BDC17C69-0A30-4AAF-8535-2CDF4D4E1DB9}" srcOrd="0" destOrd="7" presId="urn:microsoft.com/office/officeart/2005/8/layout/matrix2"/>
    <dgm:cxn modelId="{BC21E8F1-8B81-4E66-A9B7-051E4A486D67}" srcId="{D2933841-93B1-4C08-987C-7D523B2FFBD5}" destId="{E26A5FD6-536B-4258-B02A-5AADEA06CF5D}" srcOrd="2" destOrd="0" parTransId="{2637F42C-32A1-4AB3-976A-5AD06722DCFF}" sibTransId="{8D26E084-5560-43F9-8E23-E7FE49E4667E}"/>
    <dgm:cxn modelId="{FB2D9EA8-4FF7-4290-8303-BEA4AB2665D2}" type="presOf" srcId="{032A13D6-2F64-4130-A3F6-C8D4AA9D7E84}" destId="{83DDCBD8-14EF-49B6-B47A-48EEFA479B2B}" srcOrd="0" destOrd="0" presId="urn:microsoft.com/office/officeart/2005/8/layout/matrix2"/>
    <dgm:cxn modelId="{647DFB89-47F7-405D-98FD-F10A58AD56CC}" srcId="{B05146DA-204E-47AB-8530-4FF55E44DBCD}" destId="{9ECB1D5B-C2DE-4779-B413-90F9E6A50B0A}" srcOrd="12" destOrd="0" parTransId="{F670EBE9-C8F9-4C7D-89C5-E84CA1EB9AA4}" sibTransId="{C0022C39-2706-496E-B35F-387884707106}"/>
    <dgm:cxn modelId="{0A007F51-D2EB-4C21-90F2-ADB07AA3A1C3}" srcId="{E26A5FD6-536B-4258-B02A-5AADEA06CF5D}" destId="{89F0DE74-13A1-47BF-93BA-C09D3D94B908}" srcOrd="1" destOrd="0" parTransId="{4EA4390B-5AF0-4008-965B-9BBB44165DF2}" sibTransId="{EB48F9CE-E082-49F2-84DD-13FB375341DC}"/>
    <dgm:cxn modelId="{074AF97B-B9F9-4BEE-AA3D-DDC99A78549A}" type="presOf" srcId="{2D2368BF-1167-497C-895B-1D141C670B8D}" destId="{B7E980D4-DC70-475A-9C9D-2718B3F2CDFF}" srcOrd="0" destOrd="10" presId="urn:microsoft.com/office/officeart/2005/8/layout/matrix2"/>
    <dgm:cxn modelId="{9F7FF59C-3748-4AC7-894B-0FE7EC9C7EFF}" type="presOf" srcId="{52CD991C-142F-4B03-BD3C-76263A24D0E3}" destId="{85111F6E-7335-4540-B54A-EA99DCA0F901}" srcOrd="0" destOrd="12" presId="urn:microsoft.com/office/officeart/2005/8/layout/matrix2"/>
    <dgm:cxn modelId="{576EED9E-F35E-4FF7-A733-5E56ECFA8F32}" type="presOf" srcId="{DEAD71C4-CC78-424B-B99C-7A12F19849D2}" destId="{85111F6E-7335-4540-B54A-EA99DCA0F901}" srcOrd="0" destOrd="10" presId="urn:microsoft.com/office/officeart/2005/8/layout/matrix2"/>
    <dgm:cxn modelId="{6C03BE8B-177D-4394-9A54-46C0E47DC396}" type="presOf" srcId="{89F0DE74-13A1-47BF-93BA-C09D3D94B908}" destId="{BDC17C69-0A30-4AAF-8535-2CDF4D4E1DB9}" srcOrd="0" destOrd="2" presId="urn:microsoft.com/office/officeart/2005/8/layout/matrix2"/>
    <dgm:cxn modelId="{0E77EDE4-6E01-4FBC-8652-223CE5EB5ACA}" type="presOf" srcId="{C19B5DBD-DD51-43DA-8197-470B77866560}" destId="{BDC17C69-0A30-4AAF-8535-2CDF4D4E1DB9}" srcOrd="0" destOrd="6" presId="urn:microsoft.com/office/officeart/2005/8/layout/matrix2"/>
    <dgm:cxn modelId="{861A4FDA-F089-4CE1-8F72-8E2C91EA8981}" srcId="{D2933841-93B1-4C08-987C-7D523B2FFBD5}" destId="{B05146DA-204E-47AB-8530-4FF55E44DBCD}" srcOrd="3" destOrd="0" parTransId="{73E06134-F536-4A85-AB92-F38E0100B6E6}" sibTransId="{71827E9F-A145-4A53-A7F6-ECF5B628BDC3}"/>
    <dgm:cxn modelId="{C86E1631-0D2D-4394-970B-263F7AA2A9B1}" srcId="{E26A5FD6-536B-4258-B02A-5AADEA06CF5D}" destId="{01977FF1-ECF6-44B9-B2F9-876186481120}" srcOrd="2" destOrd="0" parTransId="{B49195C9-F9CA-4F85-8CE7-E695CF3DE64C}" sibTransId="{BA163B0E-52A0-4751-A053-7AC22DDAAA85}"/>
    <dgm:cxn modelId="{877D17A1-7D7F-4999-AE9A-97BE027483C4}" type="presOf" srcId="{9C1856FD-FFAC-4595-997D-049FB67282F7}" destId="{85111F6E-7335-4540-B54A-EA99DCA0F901}" srcOrd="0" destOrd="5" presId="urn:microsoft.com/office/officeart/2005/8/layout/matrix2"/>
    <dgm:cxn modelId="{F2AD6467-C46B-4FEC-BBA6-D10380742C73}" srcId="{B05146DA-204E-47AB-8530-4FF55E44DBCD}" destId="{461D9152-836D-4BC6-B9CD-7FFA9BD1D242}" srcOrd="2" destOrd="0" parTransId="{947BEAB2-3A48-4313-9FE3-3282F28B25F2}" sibTransId="{35C83BBE-96C0-4C95-862A-026924F96434}"/>
    <dgm:cxn modelId="{8123F7C1-4118-44A1-AF91-24A8220ADC57}" srcId="{B05146DA-204E-47AB-8530-4FF55E44DBCD}" destId="{D27382AB-6460-4054-8777-C2F81D07FE9C}" srcOrd="1" destOrd="0" parTransId="{8E32AA98-DE2C-4C56-882E-9CC567901D20}" sibTransId="{619786DA-4343-45B2-B996-356AD7240035}"/>
    <dgm:cxn modelId="{8DE354A7-BDE6-4459-8A40-FC3064D32CF7}" srcId="{DB4763A4-347A-4D21-AECE-E39011FED47F}" destId="{33B7F8CC-D585-4CE7-BAA7-9F97E953EB51}" srcOrd="8" destOrd="0" parTransId="{3694CBCF-31BD-4AA2-8FCB-FCC9E9D7B7D5}" sibTransId="{EC899BA7-9A8B-42B4-BDE4-1E4CB0D3DC20}"/>
    <dgm:cxn modelId="{447BBE38-9F07-4C3B-A8F1-F1737FE63D4A}" type="presOf" srcId="{461D9152-836D-4BC6-B9CD-7FFA9BD1D242}" destId="{85111F6E-7335-4540-B54A-EA99DCA0F901}" srcOrd="0" destOrd="3" presId="urn:microsoft.com/office/officeart/2005/8/layout/matrix2"/>
    <dgm:cxn modelId="{4B77F502-99F8-4D5F-9898-275DD10FC89D}" srcId="{DB4763A4-347A-4D21-AECE-E39011FED47F}" destId="{76A76938-31FD-4AAC-B89A-87AA1EE82C32}" srcOrd="6" destOrd="0" parTransId="{B004D08C-305C-466B-8AA1-57C310CD42E7}" sibTransId="{D5C725ED-5454-4227-AC83-F967F0A822AB}"/>
    <dgm:cxn modelId="{D1F215DD-200C-40D4-AD0C-F886D4EEC871}" type="presOf" srcId="{5DB3695A-D48D-4E9A-854C-C043B1E7F039}" destId="{83DDCBD8-14EF-49B6-B47A-48EEFA479B2B}" srcOrd="0" destOrd="3" presId="urn:microsoft.com/office/officeart/2005/8/layout/matrix2"/>
    <dgm:cxn modelId="{5D852BE3-25C4-4BBB-835E-22794AA07094}" type="presOf" srcId="{8C9DB79D-FB67-4111-92CA-881E3738A6F0}" destId="{85111F6E-7335-4540-B54A-EA99DCA0F901}" srcOrd="0" destOrd="4" presId="urn:microsoft.com/office/officeart/2005/8/layout/matrix2"/>
    <dgm:cxn modelId="{803E757F-CDCA-4E50-ACE9-190EB58D5F9C}" srcId="{B05146DA-204E-47AB-8530-4FF55E44DBCD}" destId="{6FB09B44-8BD5-4B18-AC32-8DCF53C7C809}" srcOrd="7" destOrd="0" parTransId="{B08A459B-C3FE-475A-89FB-313EB5901467}" sibTransId="{B7AAE936-FD24-4A9C-972C-9A47D05E8477}"/>
    <dgm:cxn modelId="{27A850C3-954D-4661-814D-E240EEE0C07F}" srcId="{B05146DA-204E-47AB-8530-4FF55E44DBCD}" destId="{6A932714-2C65-4680-9D06-187FBAE62477}" srcOrd="8" destOrd="0" parTransId="{EECA6908-B736-4A4F-9549-AF8ABC1E57CE}" sibTransId="{B152AA06-CA6E-4485-BDBE-AC51E1BD03D6}"/>
    <dgm:cxn modelId="{A38DA96E-DDF3-44D2-8332-9DCD54A31DD0}" srcId="{E26A5FD6-536B-4258-B02A-5AADEA06CF5D}" destId="{9C0625EF-56AB-40AD-B828-CF95F4517786}" srcOrd="0" destOrd="0" parTransId="{1EFA376C-45C9-4398-9628-2941C1F2CBBC}" sibTransId="{DCF6427E-5092-4689-8438-4C5F130F9D49}"/>
    <dgm:cxn modelId="{A1C93A1D-484F-45F2-B82F-E4D023495EBB}" srcId="{B05146DA-204E-47AB-8530-4FF55E44DBCD}" destId="{65BD336D-05EE-4913-8D7D-BAEC685E8326}" srcOrd="10" destOrd="0" parTransId="{D56EE4C9-C936-4E14-980E-64C6D32CB547}" sibTransId="{00EA8BA0-B88B-422A-9D27-7C1F73E0EAE2}"/>
    <dgm:cxn modelId="{82CBE997-A824-4F8D-BF9D-F25AB570804E}" srcId="{DB4763A4-347A-4D21-AECE-E39011FED47F}" destId="{4CB2AC28-ABDA-4CA4-A7F0-DC467D66B5CF}" srcOrd="5" destOrd="0" parTransId="{5C1E1F49-89DE-43C9-B07D-4AA663EB2853}" sibTransId="{92227653-2A66-46B5-8356-F8DB8AF7EEE7}"/>
    <dgm:cxn modelId="{F538834B-B448-4FAB-84CD-C43CEEACE895}" type="presParOf" srcId="{A2638FCE-C4FC-4472-86A2-D6DD6E06CFED}" destId="{D5264E06-BDE7-4161-A14C-54857B6F82BD}" srcOrd="0" destOrd="0" presId="urn:microsoft.com/office/officeart/2005/8/layout/matrix2"/>
    <dgm:cxn modelId="{CD09D89E-DA51-49B7-9983-CB4C9A7AA015}" type="presParOf" srcId="{A2638FCE-C4FC-4472-86A2-D6DD6E06CFED}" destId="{B7E980D4-DC70-475A-9C9D-2718B3F2CDFF}" srcOrd="1" destOrd="0" presId="urn:microsoft.com/office/officeart/2005/8/layout/matrix2"/>
    <dgm:cxn modelId="{658300E8-02D4-4080-BC15-0497F5131436}" type="presParOf" srcId="{A2638FCE-C4FC-4472-86A2-D6DD6E06CFED}" destId="{83DDCBD8-14EF-49B6-B47A-48EEFA479B2B}" srcOrd="2" destOrd="0" presId="urn:microsoft.com/office/officeart/2005/8/layout/matrix2"/>
    <dgm:cxn modelId="{0244BE3F-272C-4530-A535-AECA184F8B33}" type="presParOf" srcId="{A2638FCE-C4FC-4472-86A2-D6DD6E06CFED}" destId="{BDC17C69-0A30-4AAF-8535-2CDF4D4E1DB9}" srcOrd="3" destOrd="0" presId="urn:microsoft.com/office/officeart/2005/8/layout/matrix2"/>
    <dgm:cxn modelId="{494445D5-97F2-4D0F-A218-99A7C69C335A}" type="presParOf" srcId="{A2638FCE-C4FC-4472-86A2-D6DD6E06CFED}" destId="{85111F6E-7335-4540-B54A-EA99DCA0F90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64E06-BDE7-4161-A14C-54857B6F82BD}">
      <dsp:nvSpPr>
        <dsp:cNvPr id="0" name=""/>
        <dsp:cNvSpPr/>
      </dsp:nvSpPr>
      <dsp:spPr>
        <a:xfrm>
          <a:off x="0" y="0"/>
          <a:ext cx="9957721" cy="57816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980D4-DC70-475A-9C9D-2718B3F2CDFF}">
      <dsp:nvSpPr>
        <dsp:cNvPr id="0" name=""/>
        <dsp:cNvSpPr/>
      </dsp:nvSpPr>
      <dsp:spPr>
        <a:xfrm>
          <a:off x="85980" y="93865"/>
          <a:ext cx="4680011" cy="265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tx1"/>
              </a:solidFill>
            </a:rPr>
            <a:t>Strenghts</a:t>
          </a: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17 AWS in the </a:t>
          </a:r>
          <a:r>
            <a:rPr lang="en-US" sz="1600" kern="1200" dirty="0" err="1" smtClean="0">
              <a:solidFill>
                <a:sysClr val="windowText" lastClr="000000"/>
              </a:solidFill>
            </a:rPr>
            <a:t>Bekaa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Bench for AWS maintenance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Weather forecasts x stations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ysClr val="windowText" lastClr="000000"/>
              </a:solidFill>
            </a:rPr>
            <a:t>Existing trained researchers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Existing network infrastructure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14000 subscribers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ysClr val="windowText" lastClr="000000"/>
              </a:solidFill>
            </a:rPr>
            <a:t>General satisfaction of farmers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Existing web site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/>
        </a:p>
      </dsp:txBody>
      <dsp:txXfrm>
        <a:off x="215806" y="223691"/>
        <a:ext cx="4420359" cy="2399849"/>
      </dsp:txXfrm>
    </dsp:sp>
    <dsp:sp modelId="{83DDCBD8-14EF-49B6-B47A-48EEFA479B2B}">
      <dsp:nvSpPr>
        <dsp:cNvPr id="0" name=""/>
        <dsp:cNvSpPr/>
      </dsp:nvSpPr>
      <dsp:spPr>
        <a:xfrm>
          <a:off x="5161852" y="112043"/>
          <a:ext cx="5399991" cy="1763989"/>
        </a:xfrm>
        <a:prstGeom prst="roundRect">
          <a:avLst/>
        </a:prstGeom>
        <a:solidFill>
          <a:srgbClr val="92D050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Opportunities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Possibility to interface AWS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ysClr val="windowText" lastClr="000000"/>
              </a:solidFill>
            </a:rPr>
            <a:t>Possibility for </a:t>
          </a:r>
          <a:r>
            <a:rPr lang="en-US" sz="1600" kern="1200" dirty="0" smtClean="0">
              <a:solidFill>
                <a:sysClr val="windowText" lastClr="000000"/>
              </a:solidFill>
            </a:rPr>
            <a:t>querying PESSL database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Access to GCM/RCM outputs through int. operators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ysClr val="windowText" lastClr="000000"/>
              </a:solidFill>
            </a:rPr>
            <a:t>Availability of Seasonal forecasts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ICT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/>
        </a:p>
      </dsp:txBody>
      <dsp:txXfrm>
        <a:off x="5247963" y="198154"/>
        <a:ext cx="5227769" cy="1591767"/>
      </dsp:txXfrm>
    </dsp:sp>
    <dsp:sp modelId="{BDC17C69-0A30-4AAF-8535-2CDF4D4E1DB9}">
      <dsp:nvSpPr>
        <dsp:cNvPr id="0" name=""/>
        <dsp:cNvSpPr/>
      </dsp:nvSpPr>
      <dsp:spPr>
        <a:xfrm>
          <a:off x="85980" y="2973677"/>
          <a:ext cx="4680011" cy="2807997"/>
        </a:xfrm>
        <a:prstGeom prst="roundRect">
          <a:avLst/>
        </a:prstGeom>
        <a:solidFill>
          <a:srgbClr val="FFFF00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Threats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ysClr val="windowText" lastClr="000000"/>
              </a:solidFill>
            </a:rPr>
            <a:t>Absence of governmental decision for recruitment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ysClr val="windowText" lastClr="000000"/>
              </a:solidFill>
            </a:rPr>
            <a:t>Difficulties of </a:t>
          </a:r>
          <a:r>
            <a:rPr lang="en-US" sz="1600" kern="1200" dirty="0" smtClean="0">
              <a:solidFill>
                <a:sysClr val="windowText" lastClr="000000"/>
              </a:solidFill>
            </a:rPr>
            <a:t>database management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ysClr val="windowText" lastClr="000000"/>
              </a:solidFill>
            </a:rPr>
            <a:t>Theft of AWS (very rare)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ysClr val="windowText" lastClr="000000"/>
              </a:solidFill>
            </a:rPr>
            <a:t>Difficulties in finding locations for AWS representing all the agro-bioclimatic zones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Poor collaboration with </a:t>
          </a:r>
          <a:r>
            <a:rPr lang="en-US" sz="1600" kern="1200" dirty="0" err="1" smtClean="0">
              <a:solidFill>
                <a:sysClr val="windowText" lastClr="000000"/>
              </a:solidFill>
            </a:rPr>
            <a:t>MoA</a:t>
          </a:r>
          <a:r>
            <a:rPr lang="en-US" sz="1600" kern="1200" dirty="0" smtClean="0">
              <a:solidFill>
                <a:sysClr val="windowText" lastClr="000000"/>
              </a:solidFill>
            </a:rPr>
            <a:t> Extension system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ysClr val="windowText" lastClr="000000"/>
              </a:solidFill>
            </a:rPr>
            <a:t>Limited ICT literacy of farmers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Data availability for </a:t>
          </a:r>
          <a:r>
            <a:rPr lang="en-US" sz="1600" kern="1200" dirty="0" err="1" smtClean="0">
              <a:solidFill>
                <a:sysClr val="windowText" lastClr="000000"/>
              </a:solidFill>
            </a:rPr>
            <a:t>agroecological</a:t>
          </a:r>
          <a:r>
            <a:rPr lang="en-US" sz="1600" kern="1200" dirty="0" smtClean="0">
              <a:solidFill>
                <a:sysClr val="windowText" lastClr="000000"/>
              </a:solidFill>
            </a:rPr>
            <a:t> zoning</a:t>
          </a:r>
          <a:endParaRPr lang="en-US" sz="1600" kern="1200" dirty="0">
            <a:solidFill>
              <a:sysClr val="windowText" lastClr="000000"/>
            </a:solidFill>
          </a:endParaRPr>
        </a:p>
      </dsp:txBody>
      <dsp:txXfrm>
        <a:off x="223055" y="3110752"/>
        <a:ext cx="4405861" cy="2533847"/>
      </dsp:txXfrm>
    </dsp:sp>
    <dsp:sp modelId="{85111F6E-7335-4540-B54A-EA99DCA0F901}">
      <dsp:nvSpPr>
        <dsp:cNvPr id="0" name=""/>
        <dsp:cNvSpPr/>
      </dsp:nvSpPr>
      <dsp:spPr>
        <a:xfrm>
          <a:off x="5161852" y="2010028"/>
          <a:ext cx="5399991" cy="3726335"/>
        </a:xfrm>
        <a:prstGeom prst="roundRect">
          <a:avLst/>
        </a:prstGeom>
        <a:solidFill>
          <a:srgbClr val="FFC000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chemeClr val="tx1"/>
              </a:solidFill>
            </a:rPr>
            <a:t>Weaknesses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ysClr val="windowText" lastClr="000000"/>
              </a:solidFill>
            </a:rPr>
            <a:t>Limited human resources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Dependency on PESSL server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ysClr val="windowText" lastClr="000000"/>
              </a:solidFill>
            </a:rPr>
            <a:t>Absence of </a:t>
          </a:r>
          <a:r>
            <a:rPr lang="en-US" sz="1600" kern="1200" dirty="0" smtClean="0">
              <a:solidFill>
                <a:sysClr val="windowText" lastClr="000000"/>
              </a:solidFill>
            </a:rPr>
            <a:t>DB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Limited collaboration with LMS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ysClr val="windowText" lastClr="000000"/>
              </a:solidFill>
            </a:rPr>
            <a:t>Lack of suitable </a:t>
          </a:r>
          <a:r>
            <a:rPr lang="en-US" sz="1600" kern="1200" dirty="0" smtClean="0">
              <a:solidFill>
                <a:sysClr val="windowText" lastClr="000000"/>
              </a:solidFill>
            </a:rPr>
            <a:t>software </a:t>
          </a:r>
          <a:r>
            <a:rPr lang="en-US" sz="1600" kern="1200" dirty="0">
              <a:solidFill>
                <a:sysClr val="windowText" lastClr="000000"/>
              </a:solidFill>
            </a:rPr>
            <a:t>for data </a:t>
          </a:r>
          <a:r>
            <a:rPr lang="en-US" sz="1600" kern="1200" dirty="0" smtClean="0">
              <a:solidFill>
                <a:sysClr val="windowText" lastClr="000000"/>
              </a:solidFill>
            </a:rPr>
            <a:t>processing </a:t>
          </a:r>
          <a:r>
            <a:rPr lang="en-US" sz="1600" kern="1200" dirty="0">
              <a:solidFill>
                <a:sysClr val="windowText" lastClr="000000"/>
              </a:solidFill>
            </a:rPr>
            <a:t>and </a:t>
          </a:r>
          <a:r>
            <a:rPr lang="en-US" sz="1600" kern="1200" dirty="0" smtClean="0">
              <a:solidFill>
                <a:sysClr val="windowText" lastClr="000000"/>
              </a:solidFill>
            </a:rPr>
            <a:t>QC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ysClr val="windowText" lastClr="000000"/>
              </a:solidFill>
            </a:rPr>
            <a:t>Limited resources for maintenance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AWS representatives of </a:t>
          </a:r>
          <a:r>
            <a:rPr lang="en-US" sz="1600" kern="1200" dirty="0" err="1" smtClean="0">
              <a:solidFill>
                <a:sysClr val="windowText" lastClr="000000"/>
              </a:solidFill>
            </a:rPr>
            <a:t>agroclimatic</a:t>
          </a:r>
          <a:r>
            <a:rPr lang="en-US" sz="1600" kern="1200" dirty="0" smtClean="0">
              <a:solidFill>
                <a:sysClr val="windowText" lastClr="000000"/>
              </a:solidFill>
            </a:rPr>
            <a:t> zone in </a:t>
          </a:r>
          <a:r>
            <a:rPr lang="en-US" sz="1600" kern="1200" dirty="0" err="1" smtClean="0">
              <a:solidFill>
                <a:sysClr val="windowText" lastClr="000000"/>
              </a:solidFill>
            </a:rPr>
            <a:t>Bekaa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ysClr val="windowText" lastClr="000000"/>
              </a:solidFill>
            </a:rPr>
            <a:t>Weather forecasts relying on DACOM or METOS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ysClr val="windowText" lastClr="000000"/>
              </a:solidFill>
            </a:rPr>
            <a:t>Limited collaboration with LMS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Diversity of agriculture systems and of farmers type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Absence of tailored advises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/>
              </a:solidFill>
            </a:rPr>
            <a:t>Application not user friendly for all farmers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5343757" y="2191933"/>
        <a:ext cx="5036181" cy="3362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5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508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725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4176" y="516370"/>
            <a:ext cx="11083635" cy="5175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401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760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376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978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457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263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‹N›</a:t>
            </a:fld>
            <a:endParaRPr lang="fr-BE"/>
          </a:p>
        </p:txBody>
      </p:sp>
      <p:sp>
        <p:nvSpPr>
          <p:cNvPr id="5" name="bk object 16"/>
          <p:cNvSpPr>
            <a:spLocks noChangeAspect="1"/>
          </p:cNvSpPr>
          <p:nvPr userDrawn="1"/>
        </p:nvSpPr>
        <p:spPr>
          <a:xfrm>
            <a:off x="9839030" y="0"/>
            <a:ext cx="2352972" cy="501650"/>
          </a:xfrm>
          <a:prstGeom prst="rect">
            <a:avLst/>
          </a:prstGeom>
          <a:blipFill>
            <a:blip r:embed="rId2" cstate="print"/>
            <a:srcRect/>
            <a:stretch>
              <a:fillRect t="-119033"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Rettangolo 6"/>
          <p:cNvSpPr/>
          <p:nvPr userDrawn="1"/>
        </p:nvSpPr>
        <p:spPr>
          <a:xfrm>
            <a:off x="0" y="6518768"/>
            <a:ext cx="8339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4483" indent="-1121"/>
            <a:r>
              <a:rPr lang="en-US" sz="1600" b="1" spc="-13" dirty="0">
                <a:solidFill>
                  <a:srgbClr val="D85F4E"/>
                </a:solidFill>
                <a:cs typeface="Calibri"/>
              </a:rPr>
              <a:t>LARI Early Warning System Validation  Workshop </a:t>
            </a:r>
            <a:r>
              <a:rPr lang="en-US" sz="1600" b="1" spc="-13" dirty="0" smtClean="0">
                <a:solidFill>
                  <a:srgbClr val="D85F4E"/>
                </a:solidFill>
                <a:cs typeface="Calibri"/>
              </a:rPr>
              <a:t> 28 </a:t>
            </a:r>
            <a:r>
              <a:rPr lang="en-US" sz="1600" b="1" spc="-13" dirty="0">
                <a:solidFill>
                  <a:srgbClr val="D85F4E"/>
                </a:solidFill>
                <a:cs typeface="Calibri"/>
              </a:rPr>
              <a:t>June 2016 </a:t>
            </a:r>
            <a:r>
              <a:rPr lang="en-US" sz="1600" b="1" spc="-13" dirty="0" smtClean="0">
                <a:solidFill>
                  <a:srgbClr val="D85F4E"/>
                </a:solidFill>
                <a:cs typeface="Calibri"/>
              </a:rPr>
              <a:t>Beirut</a:t>
            </a:r>
            <a:endParaRPr lang="en-US" sz="1600" b="1" dirty="0">
              <a:solidFill>
                <a:srgbClr val="D85F4E"/>
              </a:solidFill>
              <a:cs typeface="Calibri"/>
            </a:endParaRPr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7124283" y="6518767"/>
            <a:ext cx="491383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b="0" baseline="0" dirty="0" smtClean="0">
                <a:solidFill>
                  <a:schemeClr val="tx1"/>
                </a:solidFill>
                <a:effectLst/>
                <a:latin typeface="+mn-lt"/>
              </a:rPr>
              <a:t>LARI EWS Concept and infrastructure. </a:t>
            </a:r>
            <a:r>
              <a:rPr lang="en-US" sz="1400" b="0" baseline="0" dirty="0" err="1" smtClean="0">
                <a:solidFill>
                  <a:schemeClr val="tx1"/>
                </a:solidFill>
                <a:effectLst/>
                <a:latin typeface="+mn-lt"/>
              </a:rPr>
              <a:t>Vieri</a:t>
            </a:r>
            <a:r>
              <a:rPr lang="en-US" sz="1400" b="0" baseline="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effectLst/>
                <a:latin typeface="+mn-lt"/>
              </a:rPr>
              <a:t>Tarchiani</a:t>
            </a:r>
            <a:endParaRPr lang="en-US" sz="1400" b="0" baseline="0" dirty="0" smtClean="0">
              <a:solidFill>
                <a:schemeClr val="tx1"/>
              </a:solidFill>
              <a:effectLst/>
              <a:latin typeface="+mn-lt"/>
            </a:endParaRPr>
          </a:p>
          <a:p>
            <a:endParaRPr lang="it-IT" sz="1400" b="0" baseline="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2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270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C67-48AC-4520-802E-335FBEB0AA69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648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56C5-D61A-4CBA-B75F-A01C92502601}" type="datetimeFigureOut">
              <a:rPr lang="fr-BE" smtClean="0"/>
              <a:t>05-02-17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DC67-48AC-4520-802E-335FBEB0AA69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391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645966" y="5961154"/>
            <a:ext cx="1222339" cy="848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9960924" y="6247786"/>
            <a:ext cx="1798544" cy="488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92" marR="4483" indent="-45946"/>
            <a:r>
              <a:rPr sz="1588" spc="-9" dirty="0">
                <a:latin typeface="Calibri"/>
                <a:cs typeface="Calibri"/>
              </a:rPr>
              <a:t>Project </a:t>
            </a:r>
            <a:r>
              <a:rPr sz="1588" dirty="0">
                <a:latin typeface="Calibri"/>
                <a:cs typeface="Calibri"/>
              </a:rPr>
              <a:t>funded </a:t>
            </a:r>
            <a:r>
              <a:rPr sz="1588" spc="-9" dirty="0">
                <a:latin typeface="Calibri"/>
                <a:cs typeface="Calibri"/>
              </a:rPr>
              <a:t>by </a:t>
            </a:r>
            <a:r>
              <a:rPr sz="1588" spc="-4" dirty="0">
                <a:latin typeface="Calibri"/>
                <a:cs typeface="Calibri"/>
              </a:rPr>
              <a:t>the  European</a:t>
            </a:r>
            <a:r>
              <a:rPr sz="1588" spc="-71" dirty="0">
                <a:latin typeface="Calibri"/>
                <a:cs typeface="Calibri"/>
              </a:rPr>
              <a:t> </a:t>
            </a:r>
            <a:r>
              <a:rPr sz="1588" spc="-4" dirty="0">
                <a:latin typeface="Calibri"/>
                <a:cs typeface="Calibri"/>
              </a:rPr>
              <a:t>Union</a:t>
            </a:r>
            <a:endParaRPr sz="1588" dirty="0">
              <a:latin typeface="Calibri"/>
              <a:cs typeface="Calibri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557223" y="6047289"/>
            <a:ext cx="7933764" cy="615553"/>
          </a:xfrm>
          <a:prstGeom prst="rect">
            <a:avLst/>
          </a:prstGeom>
          <a:effectLst>
            <a:outerShdw blurRad="50800" dist="38100" dir="5400000" algn="t" rotWithShape="0">
              <a:srgbClr val="391A05">
                <a:alpha val="40000"/>
              </a:srgb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1206" marR="4483" indent="-1121"/>
            <a:r>
              <a:rPr lang="en-US" sz="2000" b="1" spc="-13" dirty="0" err="1" smtClean="0">
                <a:solidFill>
                  <a:srgbClr val="D85F4E"/>
                </a:solidFill>
                <a:cs typeface="Calibri"/>
              </a:rPr>
              <a:t>ClimaSouth</a:t>
            </a:r>
            <a:r>
              <a:rPr lang="en-US" sz="2000" b="1" spc="-13" dirty="0" smtClean="0">
                <a:solidFill>
                  <a:srgbClr val="D85F4E"/>
                </a:solidFill>
                <a:cs typeface="Calibri"/>
              </a:rPr>
              <a:t>  Final workshop</a:t>
            </a:r>
            <a:endParaRPr lang="en-US" sz="2000" b="1" spc="-13" dirty="0">
              <a:solidFill>
                <a:srgbClr val="D85F4E"/>
              </a:solidFill>
              <a:cs typeface="Calibri"/>
            </a:endParaRPr>
          </a:p>
          <a:p>
            <a:pPr marL="11206" marR="4483" indent="-1121"/>
            <a:r>
              <a:rPr lang="en-US" sz="2000" b="1" spc="-13" dirty="0" smtClean="0">
                <a:solidFill>
                  <a:srgbClr val="D85F4E"/>
                </a:solidFill>
                <a:cs typeface="Calibri"/>
              </a:rPr>
              <a:t>6 February 2017</a:t>
            </a:r>
            <a:r>
              <a:rPr lang="en-US" sz="2000" b="1" spc="-13" dirty="0" smtClean="0">
                <a:solidFill>
                  <a:srgbClr val="D85F4E"/>
                </a:solidFill>
                <a:latin typeface="Calibri"/>
                <a:cs typeface="Calibri"/>
              </a:rPr>
              <a:t> </a:t>
            </a:r>
            <a:r>
              <a:rPr lang="en-US" sz="2000" b="1" spc="-13" dirty="0">
                <a:solidFill>
                  <a:srgbClr val="D85F4E"/>
                </a:solidFill>
                <a:latin typeface="Calibri"/>
                <a:cs typeface="Calibri"/>
              </a:rPr>
              <a:t>Beirut, Lebanon</a:t>
            </a:r>
            <a:endParaRPr sz="2000" b="1" dirty="0">
              <a:solidFill>
                <a:srgbClr val="D85F4E"/>
              </a:solidFill>
              <a:latin typeface="Calibri"/>
              <a:cs typeface="Calibri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6300126" y="6047289"/>
            <a:ext cx="2035884" cy="708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CasellaDiTesto 8"/>
          <p:cNvSpPr txBox="1"/>
          <p:nvPr/>
        </p:nvSpPr>
        <p:spPr>
          <a:xfrm>
            <a:off x="2838670" y="2922496"/>
            <a:ext cx="613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ln>
                  <a:solidFill>
                    <a:srgbClr val="391A05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LARI </a:t>
            </a:r>
            <a:r>
              <a:rPr lang="it-IT" sz="3600" b="1" dirty="0" err="1" smtClean="0">
                <a:ln>
                  <a:solidFill>
                    <a:srgbClr val="391A05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Early</a:t>
            </a:r>
            <a:r>
              <a:rPr lang="it-IT" sz="3600" b="1" dirty="0" smtClean="0">
                <a:ln>
                  <a:solidFill>
                    <a:srgbClr val="391A05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3600" b="1" dirty="0" err="1" smtClean="0">
                <a:ln>
                  <a:solidFill>
                    <a:srgbClr val="391A05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Warning</a:t>
            </a:r>
            <a:r>
              <a:rPr lang="it-IT" sz="3600" b="1" dirty="0" smtClean="0">
                <a:ln>
                  <a:solidFill>
                    <a:srgbClr val="391A05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System  </a:t>
            </a:r>
            <a:endParaRPr lang="it-IT" sz="3600" b="1" dirty="0">
              <a:ln>
                <a:solidFill>
                  <a:srgbClr val="391A05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912661" y="3511123"/>
            <a:ext cx="406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it-IT" dirty="0"/>
          </a:p>
          <a:p>
            <a:pPr algn="r"/>
            <a:r>
              <a:rPr lang="it-IT" b="1" dirty="0" smtClean="0">
                <a:solidFill>
                  <a:schemeClr val="bg1"/>
                </a:solidFill>
              </a:rPr>
              <a:t>Andrea Di Vecchia 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919" y="251210"/>
            <a:ext cx="801858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3600" dirty="0" err="1">
                <a:solidFill>
                  <a:schemeClr val="accent2">
                    <a:lumMod val="50000"/>
                  </a:schemeClr>
                </a:solidFill>
              </a:rPr>
              <a:t>Table</a:t>
            </a:r>
            <a:r>
              <a:rPr lang="it-IT" sz="3600" dirty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it-IT" sz="3600" dirty="0" err="1">
                <a:solidFill>
                  <a:schemeClr val="accent2">
                    <a:lumMod val="50000"/>
                  </a:schemeClr>
                </a:solidFill>
              </a:rPr>
              <a:t>contents</a:t>
            </a:r>
            <a:endParaRPr lang="it-IT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0919" y="1023023"/>
            <a:ext cx="107919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AutoNum type="arabicPeriod"/>
            </a:pPr>
            <a:r>
              <a:rPr lang="en-US" sz="2400" dirty="0" smtClean="0"/>
              <a:t>Framework for  LARI Early Warning System (EWS) </a:t>
            </a:r>
          </a:p>
          <a:p>
            <a:pPr marL="457189" indent="-457189">
              <a:buAutoNum type="arabicPeriod"/>
            </a:pPr>
            <a:r>
              <a:rPr lang="en-US" sz="2400" dirty="0" smtClean="0"/>
              <a:t>LARI EWS approach </a:t>
            </a:r>
          </a:p>
          <a:p>
            <a:pPr marL="457189" indent="-457189">
              <a:buAutoNum type="arabicPeriod"/>
            </a:pPr>
            <a:r>
              <a:rPr lang="en-US" sz="2400" dirty="0" smtClean="0"/>
              <a:t>EWS Infrastructure</a:t>
            </a:r>
          </a:p>
          <a:p>
            <a:pPr marL="457189" indent="-457189">
              <a:buAutoNum type="arabicPeriod"/>
            </a:pPr>
            <a:r>
              <a:rPr lang="en-US" sz="2400" dirty="0" smtClean="0"/>
              <a:t>Water management component</a:t>
            </a:r>
          </a:p>
          <a:p>
            <a:pPr marL="457189" indent="-457189">
              <a:buAutoNum type="arabicPeriod"/>
            </a:pPr>
            <a:r>
              <a:rPr lang="en-US" sz="2400" dirty="0" smtClean="0"/>
              <a:t>Estimated costs </a:t>
            </a:r>
          </a:p>
          <a:p>
            <a:endParaRPr lang="it-IT" sz="2400" dirty="0"/>
          </a:p>
          <a:p>
            <a:pPr marL="457189" indent="-457189">
              <a:buAutoNum type="arabicPeriod"/>
            </a:pP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06" marR="4483" indent="-1121"/>
            <a:r>
              <a:rPr lang="en-US" sz="1600" b="1" spc="-13" dirty="0" err="1">
                <a:solidFill>
                  <a:schemeClr val="bg1"/>
                </a:solidFill>
                <a:cs typeface="Calibri"/>
              </a:rPr>
              <a:t>ClimaSouth</a:t>
            </a:r>
            <a:r>
              <a:rPr lang="en-US" sz="1600" b="1" spc="-13" dirty="0">
                <a:solidFill>
                  <a:schemeClr val="bg1"/>
                </a:solidFill>
                <a:cs typeface="Calibri"/>
              </a:rPr>
              <a:t>  Final </a:t>
            </a:r>
            <a:r>
              <a:rPr lang="en-US" sz="1600" b="1" spc="-13" dirty="0" smtClean="0">
                <a:solidFill>
                  <a:schemeClr val="bg1"/>
                </a:solidFill>
                <a:cs typeface="Calibri"/>
              </a:rPr>
              <a:t>workshop 6 </a:t>
            </a:r>
            <a:r>
              <a:rPr lang="en-US" sz="1600" b="1" spc="-13" dirty="0">
                <a:solidFill>
                  <a:schemeClr val="bg1"/>
                </a:solidFill>
                <a:cs typeface="Calibri"/>
              </a:rPr>
              <a:t>February 2017 Beirut, Lebanon</a:t>
            </a:r>
            <a:endParaRPr lang="en-US" sz="16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8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919" y="251210"/>
            <a:ext cx="8018584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</a:rPr>
              <a:t>Framework </a:t>
            </a:r>
            <a:r>
              <a:rPr lang="it-IT" sz="3600" dirty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</a:rPr>
              <a:t>LARI </a:t>
            </a:r>
            <a:r>
              <a:rPr lang="it-IT" sz="3600" dirty="0">
                <a:solidFill>
                  <a:schemeClr val="accent2">
                    <a:lumMod val="75000"/>
                  </a:schemeClr>
                </a:solidFill>
              </a:rPr>
              <a:t>EWS </a:t>
            </a:r>
          </a:p>
          <a:p>
            <a:endParaRPr lang="it-IT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25296" y="1800263"/>
            <a:ext cx="9757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Objective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To strengthen </a:t>
            </a:r>
            <a:r>
              <a:rPr lang="en-GB" sz="2800" dirty="0"/>
              <a:t>LARI </a:t>
            </a:r>
            <a:r>
              <a:rPr lang="en-GB" sz="2800" dirty="0" smtClean="0"/>
              <a:t>Early Warning System so </a:t>
            </a:r>
            <a:r>
              <a:rPr lang="en-GB" sz="2800" dirty="0"/>
              <a:t>as to support farmers in improving management of the adverse impacts of climate variability on their agricultural </a:t>
            </a:r>
            <a:r>
              <a:rPr lang="en-GB" sz="2800" dirty="0" smtClean="0"/>
              <a:t>activities </a:t>
            </a:r>
            <a:r>
              <a:rPr lang="en-GB" sz="2800" dirty="0"/>
              <a:t>through agro-meteorological information and advice in the Beqaa Valley</a:t>
            </a:r>
            <a:endParaRPr lang="it-IT" sz="2800" dirty="0"/>
          </a:p>
          <a:p>
            <a:pPr marL="457189" indent="-457189">
              <a:buAutoNum type="arabicPeriod"/>
            </a:pP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06" marR="4483" indent="-1121"/>
            <a:r>
              <a:rPr lang="en-US" sz="1600" b="1" spc="-13" dirty="0" err="1">
                <a:solidFill>
                  <a:schemeClr val="bg1"/>
                </a:solidFill>
                <a:cs typeface="Calibri"/>
              </a:rPr>
              <a:t>ClimaSouth</a:t>
            </a:r>
            <a:r>
              <a:rPr lang="en-US" sz="1600" b="1" spc="-13" dirty="0">
                <a:solidFill>
                  <a:schemeClr val="bg1"/>
                </a:solidFill>
                <a:cs typeface="Calibri"/>
              </a:rPr>
              <a:t>  Final </a:t>
            </a:r>
            <a:r>
              <a:rPr lang="en-US" sz="1600" b="1" spc="-13" dirty="0" smtClean="0">
                <a:solidFill>
                  <a:schemeClr val="bg1"/>
                </a:solidFill>
                <a:cs typeface="Calibri"/>
              </a:rPr>
              <a:t>workshop 6 </a:t>
            </a:r>
            <a:r>
              <a:rPr lang="en-US" sz="1600" b="1" spc="-13" dirty="0">
                <a:solidFill>
                  <a:schemeClr val="bg1"/>
                </a:solidFill>
                <a:cs typeface="Calibri"/>
              </a:rPr>
              <a:t>February 2017 Beirut, Lebanon</a:t>
            </a:r>
            <a:endParaRPr lang="en-US" sz="16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18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12"/>
          <p:cNvGraphicFramePr/>
          <p:nvPr>
            <p:extLst>
              <p:ext uri="{D42A27DB-BD31-4B8C-83A1-F6EECF244321}">
                <p14:modId xmlns:p14="http://schemas.microsoft.com/office/powerpoint/2010/main" val="3564730550"/>
              </p:ext>
            </p:extLst>
          </p:nvPr>
        </p:nvGraphicFramePr>
        <p:xfrm>
          <a:off x="982083" y="683546"/>
          <a:ext cx="10618246" cy="578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64655" y="37215"/>
            <a:ext cx="801858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accent2">
                    <a:lumMod val="50000"/>
                  </a:schemeClr>
                </a:solidFill>
              </a:rPr>
              <a:t>EWS SWOT </a:t>
            </a:r>
            <a:r>
              <a:rPr lang="it-IT" sz="3600" dirty="0" err="1" smtClean="0">
                <a:solidFill>
                  <a:schemeClr val="accent2">
                    <a:lumMod val="50000"/>
                  </a:schemeClr>
                </a:solidFill>
              </a:rPr>
              <a:t>analysis</a:t>
            </a:r>
            <a:endParaRPr lang="it-IT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06" marR="4483" indent="-1121"/>
            <a:r>
              <a:rPr lang="en-US" sz="1600" b="1" spc="-13" dirty="0" err="1">
                <a:solidFill>
                  <a:schemeClr val="bg1"/>
                </a:solidFill>
                <a:cs typeface="Calibri"/>
              </a:rPr>
              <a:t>ClimaSouth</a:t>
            </a:r>
            <a:r>
              <a:rPr lang="en-US" sz="1600" b="1" spc="-13" dirty="0">
                <a:solidFill>
                  <a:schemeClr val="bg1"/>
                </a:solidFill>
                <a:cs typeface="Calibri"/>
              </a:rPr>
              <a:t>  Final </a:t>
            </a:r>
            <a:r>
              <a:rPr lang="en-US" sz="1600" b="1" spc="-13" dirty="0" smtClean="0">
                <a:solidFill>
                  <a:schemeClr val="bg1"/>
                </a:solidFill>
                <a:cs typeface="Calibri"/>
              </a:rPr>
              <a:t>workshop 6 </a:t>
            </a:r>
            <a:r>
              <a:rPr lang="en-US" sz="1600" b="1" spc="-13" dirty="0">
                <a:solidFill>
                  <a:schemeClr val="bg1"/>
                </a:solidFill>
                <a:cs typeface="Calibri"/>
              </a:rPr>
              <a:t>February 2017 Beirut, Lebanon</a:t>
            </a:r>
            <a:endParaRPr lang="en-US" sz="16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4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7165" y="1946607"/>
            <a:ext cx="10336696" cy="405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proposal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rather than deal with all aspects of LARI EWS is centered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 components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considered to be not only a priority but a condition for the sustainability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system: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EWS infrastructure :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Agrometeorology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observations &amp; data management, weather forecasting, communication &amp; information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Drought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Water Management :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assessment, modelling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test, calibration,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advising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0919" y="251210"/>
            <a:ext cx="801858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619250" algn="l"/>
              </a:tabLst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LARI EWS approach </a:t>
            </a:r>
            <a:endParaRPr lang="it-IT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06" marR="4483" indent="-1121"/>
            <a:r>
              <a:rPr lang="en-US" sz="1600" b="1" spc="-13" dirty="0" err="1">
                <a:solidFill>
                  <a:schemeClr val="bg1"/>
                </a:solidFill>
                <a:cs typeface="Calibri"/>
              </a:rPr>
              <a:t>ClimaSouth</a:t>
            </a:r>
            <a:r>
              <a:rPr lang="en-US" sz="1600" b="1" spc="-13" dirty="0">
                <a:solidFill>
                  <a:schemeClr val="bg1"/>
                </a:solidFill>
                <a:cs typeface="Calibri"/>
              </a:rPr>
              <a:t>  Final </a:t>
            </a:r>
            <a:r>
              <a:rPr lang="en-US" sz="1600" b="1" spc="-13" dirty="0" smtClean="0">
                <a:solidFill>
                  <a:schemeClr val="bg1"/>
                </a:solidFill>
                <a:cs typeface="Calibri"/>
              </a:rPr>
              <a:t>workshop 6 </a:t>
            </a:r>
            <a:r>
              <a:rPr lang="en-US" sz="1600" b="1" spc="-13" dirty="0">
                <a:solidFill>
                  <a:schemeClr val="bg1"/>
                </a:solidFill>
                <a:cs typeface="Calibri"/>
              </a:rPr>
              <a:t>February 2017 Beirut, Lebanon</a:t>
            </a:r>
            <a:endParaRPr lang="en-US" sz="16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1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ttangolo 78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06" marR="4483" indent="-1121"/>
            <a:r>
              <a:rPr lang="en-US" sz="1600" b="1" spc="-13" dirty="0" err="1">
                <a:solidFill>
                  <a:schemeClr val="bg1"/>
                </a:solidFill>
                <a:cs typeface="Calibri"/>
              </a:rPr>
              <a:t>ClimaSouth</a:t>
            </a:r>
            <a:r>
              <a:rPr lang="en-US" sz="1600" b="1" spc="-13" dirty="0">
                <a:solidFill>
                  <a:schemeClr val="bg1"/>
                </a:solidFill>
                <a:cs typeface="Calibri"/>
              </a:rPr>
              <a:t>  Final </a:t>
            </a:r>
            <a:r>
              <a:rPr lang="en-US" sz="1600" b="1" spc="-13" dirty="0" smtClean="0">
                <a:solidFill>
                  <a:schemeClr val="bg1"/>
                </a:solidFill>
                <a:cs typeface="Calibri"/>
              </a:rPr>
              <a:t>workshop 6 </a:t>
            </a:r>
            <a:r>
              <a:rPr lang="en-US" sz="1600" b="1" spc="-13" dirty="0">
                <a:solidFill>
                  <a:schemeClr val="bg1"/>
                </a:solidFill>
                <a:cs typeface="Calibri"/>
              </a:rPr>
              <a:t>February 2017 Beirut, Lebanon</a:t>
            </a:r>
            <a:endParaRPr lang="en-US" sz="16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81" name="Immagine 8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43" y="244221"/>
            <a:ext cx="8970264" cy="59893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2" name="Ovale 1"/>
          <p:cNvSpPr/>
          <p:nvPr/>
        </p:nvSpPr>
        <p:spPr>
          <a:xfrm>
            <a:off x="933450" y="210312"/>
            <a:ext cx="9867900" cy="1818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1085850" y="4448937"/>
            <a:ext cx="6276975" cy="1818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1152525" y="2276856"/>
            <a:ext cx="5724525" cy="192405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7324725" y="2333625"/>
            <a:ext cx="2609850" cy="189623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957942" y="200967"/>
            <a:ext cx="10431870" cy="6199290"/>
            <a:chOff x="957942" y="200967"/>
            <a:chExt cx="10431870" cy="6199290"/>
          </a:xfrm>
        </p:grpSpPr>
        <p:sp>
          <p:nvSpPr>
            <p:cNvPr id="3" name="CasellaDiTesto 2"/>
            <p:cNvSpPr txBox="1"/>
            <p:nvPr/>
          </p:nvSpPr>
          <p:spPr>
            <a:xfrm>
              <a:off x="3532094" y="200967"/>
              <a:ext cx="4043082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</a:rPr>
                <a:t>EWS Infrastructure</a:t>
              </a:r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1850571" y="1739619"/>
              <a:ext cx="2068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Agrometeorological observations</a:t>
              </a:r>
              <a:endParaRPr lang="en-US" dirty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957942" y="2692368"/>
              <a:ext cx="2068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026228" y="2725863"/>
              <a:ext cx="1324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Database</a:t>
              </a:r>
              <a:endParaRPr lang="en-US" dirty="0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476" y="3166332"/>
              <a:ext cx="1295327" cy="126000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300" y="3166332"/>
              <a:ext cx="1260000" cy="1260000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3041300" y="4645931"/>
              <a:ext cx="165128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API download</a:t>
              </a:r>
            </a:p>
            <a:p>
              <a:r>
                <a:rPr lang="en-US" dirty="0" smtClean="0"/>
                <a:t>DBMS</a:t>
              </a:r>
            </a:p>
            <a:p>
              <a:r>
                <a:rPr lang="en-US" dirty="0" smtClean="0"/>
                <a:t>Users’ interfaces</a:t>
              </a:r>
            </a:p>
            <a:p>
              <a:r>
                <a:rPr lang="en-US" dirty="0" smtClean="0"/>
                <a:t>QC</a:t>
              </a:r>
            </a:p>
            <a:p>
              <a:r>
                <a:rPr lang="en-US" dirty="0" smtClean="0"/>
                <a:t>Training</a:t>
              </a:r>
              <a:endParaRPr lang="en-US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264419" y="4645931"/>
              <a:ext cx="1651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Rehabilitation</a:t>
              </a:r>
            </a:p>
            <a:p>
              <a:r>
                <a:rPr lang="en-US" dirty="0" smtClean="0"/>
                <a:t>Training</a:t>
              </a:r>
              <a:endParaRPr lang="en-US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178256" y="1741295"/>
              <a:ext cx="2068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Weather forecasts</a:t>
              </a:r>
              <a:endParaRPr lang="en-US" dirty="0"/>
            </a:p>
          </p:txBody>
        </p:sp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446" y="3166332"/>
              <a:ext cx="1421052" cy="1260000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5354097" y="4645931"/>
              <a:ext cx="16512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Short</a:t>
              </a:r>
            </a:p>
            <a:p>
              <a:r>
                <a:rPr lang="en-US" dirty="0" smtClean="0"/>
                <a:t>Medium</a:t>
              </a:r>
            </a:p>
            <a:p>
              <a:r>
                <a:rPr lang="en-US" dirty="0" smtClean="0"/>
                <a:t>Long range</a:t>
              </a:r>
            </a:p>
            <a:p>
              <a:r>
                <a:rPr lang="en-US" dirty="0"/>
                <a:t>Training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7199649" y="1732922"/>
              <a:ext cx="2068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Agro-ecological zoning</a:t>
              </a:r>
              <a:endParaRPr lang="en-US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7375490" y="4645931"/>
              <a:ext cx="1651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Data collection</a:t>
              </a:r>
            </a:p>
            <a:p>
              <a:r>
                <a:rPr lang="en-US" dirty="0" smtClean="0"/>
                <a:t>Analysis</a:t>
              </a:r>
            </a:p>
            <a:p>
              <a:r>
                <a:rPr lang="en-US" dirty="0" smtClean="0"/>
                <a:t>Mapping</a:t>
              </a:r>
              <a:endParaRPr lang="en-US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9321526" y="1724551"/>
              <a:ext cx="2068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Communication and information</a:t>
              </a:r>
              <a:endParaRPr lang="en-US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9497366" y="4645931"/>
              <a:ext cx="189244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SOP</a:t>
              </a:r>
            </a:p>
            <a:p>
              <a:r>
                <a:rPr lang="en-US" dirty="0" smtClean="0"/>
                <a:t>Improve web site</a:t>
              </a:r>
            </a:p>
            <a:p>
              <a:r>
                <a:rPr lang="en-US" dirty="0" smtClean="0"/>
                <a:t>Upgrade App</a:t>
              </a:r>
            </a:p>
            <a:p>
              <a:r>
                <a:rPr lang="en-US" dirty="0" smtClean="0"/>
                <a:t>Farmers</a:t>
              </a:r>
            </a:p>
            <a:p>
              <a:r>
                <a:rPr lang="en-US" dirty="0" smtClean="0"/>
                <a:t>Extension</a:t>
              </a:r>
            </a:p>
            <a:p>
              <a:r>
                <a:rPr lang="en-US" dirty="0" smtClean="0"/>
                <a:t>Public</a:t>
              </a:r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25" y="3166332"/>
              <a:ext cx="862051" cy="1260000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9428" y="3166332"/>
              <a:ext cx="1260000" cy="1260000"/>
            </a:xfrm>
            <a:prstGeom prst="rect">
              <a:avLst/>
            </a:prstGeom>
          </p:spPr>
        </p:pic>
        <p:cxnSp>
          <p:nvCxnSpPr>
            <p:cNvPr id="23" name="Connettore 1 22"/>
            <p:cNvCxnSpPr>
              <a:stCxn id="4" idx="2"/>
              <a:endCxn id="5" idx="0"/>
            </p:cNvCxnSpPr>
            <p:nvPr/>
          </p:nvCxnSpPr>
          <p:spPr>
            <a:xfrm flipH="1">
              <a:off x="1992085" y="2385950"/>
              <a:ext cx="892629" cy="30641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>
              <a:stCxn id="4" idx="2"/>
              <a:endCxn id="6" idx="0"/>
            </p:cNvCxnSpPr>
            <p:nvPr/>
          </p:nvCxnSpPr>
          <p:spPr>
            <a:xfrm>
              <a:off x="2884714" y="2385950"/>
              <a:ext cx="803868" cy="33991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>
              <a:stCxn id="3" idx="2"/>
              <a:endCxn id="4" idx="0"/>
            </p:cNvCxnSpPr>
            <p:nvPr/>
          </p:nvCxnSpPr>
          <p:spPr>
            <a:xfrm flipH="1">
              <a:off x="2884714" y="847298"/>
              <a:ext cx="2668921" cy="89232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>
              <a:stCxn id="3" idx="2"/>
              <a:endCxn id="12" idx="0"/>
            </p:cNvCxnSpPr>
            <p:nvPr/>
          </p:nvCxnSpPr>
          <p:spPr>
            <a:xfrm>
              <a:off x="5553635" y="847298"/>
              <a:ext cx="658764" cy="89399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>
              <a:stCxn id="3" idx="2"/>
              <a:endCxn id="15" idx="0"/>
            </p:cNvCxnSpPr>
            <p:nvPr/>
          </p:nvCxnSpPr>
          <p:spPr>
            <a:xfrm>
              <a:off x="5553635" y="847298"/>
              <a:ext cx="2680157" cy="88562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>
              <a:stCxn id="3" idx="2"/>
              <a:endCxn id="17" idx="0"/>
            </p:cNvCxnSpPr>
            <p:nvPr/>
          </p:nvCxnSpPr>
          <p:spPr>
            <a:xfrm>
              <a:off x="5553635" y="847298"/>
              <a:ext cx="4802034" cy="8772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ttangolo 2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06" marR="4483" indent="-1121"/>
            <a:r>
              <a:rPr lang="en-US" sz="1600" b="1" spc="-13" dirty="0" err="1">
                <a:solidFill>
                  <a:schemeClr val="bg1"/>
                </a:solidFill>
                <a:cs typeface="Calibri"/>
              </a:rPr>
              <a:t>ClimaSouth</a:t>
            </a:r>
            <a:r>
              <a:rPr lang="en-US" sz="1600" b="1" spc="-13" dirty="0">
                <a:solidFill>
                  <a:schemeClr val="bg1"/>
                </a:solidFill>
                <a:cs typeface="Calibri"/>
              </a:rPr>
              <a:t>  Final </a:t>
            </a:r>
            <a:r>
              <a:rPr lang="en-US" sz="1600" b="1" spc="-13" dirty="0" smtClean="0">
                <a:solidFill>
                  <a:schemeClr val="bg1"/>
                </a:solidFill>
                <a:cs typeface="Calibri"/>
              </a:rPr>
              <a:t>workshop 6 </a:t>
            </a:r>
            <a:r>
              <a:rPr lang="en-US" sz="1600" b="1" spc="-13" dirty="0">
                <a:solidFill>
                  <a:schemeClr val="bg1"/>
                </a:solidFill>
                <a:cs typeface="Calibri"/>
              </a:rPr>
              <a:t>February 2017 Beirut, Lebanon</a:t>
            </a:r>
            <a:endParaRPr lang="en-US" sz="16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2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919" y="251209"/>
            <a:ext cx="801858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Drought and Water Management</a:t>
            </a:r>
            <a:endParaRPr lang="it-IT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06" marR="4483" indent="-1121"/>
            <a:r>
              <a:rPr lang="en-US" sz="1600" b="1" spc="-13" dirty="0" err="1">
                <a:solidFill>
                  <a:schemeClr val="bg1"/>
                </a:solidFill>
                <a:cs typeface="Calibri"/>
              </a:rPr>
              <a:t>ClimaSouth</a:t>
            </a:r>
            <a:r>
              <a:rPr lang="en-US" sz="1600" b="1" spc="-13" dirty="0">
                <a:solidFill>
                  <a:schemeClr val="bg1"/>
                </a:solidFill>
                <a:cs typeface="Calibri"/>
              </a:rPr>
              <a:t>  Final </a:t>
            </a:r>
            <a:r>
              <a:rPr lang="en-US" sz="1600" b="1" spc="-13" dirty="0" smtClean="0">
                <a:solidFill>
                  <a:schemeClr val="bg1"/>
                </a:solidFill>
                <a:cs typeface="Calibri"/>
              </a:rPr>
              <a:t>workshop 6 </a:t>
            </a:r>
            <a:r>
              <a:rPr lang="en-US" sz="1600" b="1" spc="-13" dirty="0">
                <a:solidFill>
                  <a:schemeClr val="bg1"/>
                </a:solidFill>
                <a:cs typeface="Calibri"/>
              </a:rPr>
              <a:t>February 2017 Beirut, Lebanon</a:t>
            </a:r>
            <a:endParaRPr lang="en-US"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8812" y="2562342"/>
            <a:ext cx="1869294" cy="95410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 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085669" y="2558710"/>
            <a:ext cx="1630575" cy="95410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D&amp;M 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modelling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48061" y="2558710"/>
            <a:ext cx="1175450" cy="95410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</a:t>
            </a:r>
          </a:p>
          <a:p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366168" y="2568235"/>
            <a:ext cx="1724318" cy="95410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</a:p>
          <a:p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calibration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9848734" y="2558710"/>
            <a:ext cx="1369286" cy="95410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Farmer </a:t>
            </a:r>
          </a:p>
          <a:p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advising</a:t>
            </a:r>
            <a:endParaRPr lang="it-IT" sz="2800" dirty="0"/>
          </a:p>
        </p:txBody>
      </p:sp>
      <p:cxnSp>
        <p:nvCxnSpPr>
          <p:cNvPr id="14" name="Connettore 2 13"/>
          <p:cNvCxnSpPr>
            <a:stCxn id="6" idx="3"/>
            <a:endCxn id="7" idx="1"/>
          </p:cNvCxnSpPr>
          <p:nvPr/>
        </p:nvCxnSpPr>
        <p:spPr>
          <a:xfrm flipV="1">
            <a:off x="2408106" y="3035764"/>
            <a:ext cx="677563" cy="363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7" idx="3"/>
            <a:endCxn id="8" idx="1"/>
          </p:cNvCxnSpPr>
          <p:nvPr/>
        </p:nvCxnSpPr>
        <p:spPr>
          <a:xfrm>
            <a:off x="4716244" y="3035764"/>
            <a:ext cx="731817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8" idx="3"/>
            <a:endCxn id="9" idx="1"/>
          </p:cNvCxnSpPr>
          <p:nvPr/>
        </p:nvCxnSpPr>
        <p:spPr>
          <a:xfrm>
            <a:off x="6623511" y="3035764"/>
            <a:ext cx="742657" cy="952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9" idx="3"/>
            <a:endCxn id="12" idx="1"/>
          </p:cNvCxnSpPr>
          <p:nvPr/>
        </p:nvCxnSpPr>
        <p:spPr>
          <a:xfrm flipV="1">
            <a:off x="9090486" y="3035764"/>
            <a:ext cx="758248" cy="952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919" y="251209"/>
            <a:ext cx="801858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3600" dirty="0" err="1" smtClean="0">
                <a:solidFill>
                  <a:schemeClr val="accent2">
                    <a:lumMod val="50000"/>
                  </a:schemeClr>
                </a:solidFill>
              </a:rPr>
              <a:t>Estimated</a:t>
            </a:r>
            <a:r>
              <a:rPr lang="it-IT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3600" dirty="0" err="1" smtClean="0">
                <a:solidFill>
                  <a:schemeClr val="accent2">
                    <a:lumMod val="50000"/>
                  </a:schemeClr>
                </a:solidFill>
              </a:rPr>
              <a:t>Costs</a:t>
            </a:r>
            <a:endParaRPr lang="it-IT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06" marR="4483" indent="-1121"/>
            <a:r>
              <a:rPr lang="en-US" sz="1600" b="1" spc="-13" dirty="0" err="1">
                <a:solidFill>
                  <a:schemeClr val="bg1"/>
                </a:solidFill>
                <a:cs typeface="Calibri"/>
              </a:rPr>
              <a:t>ClimaSouth</a:t>
            </a:r>
            <a:r>
              <a:rPr lang="en-US" sz="1600" b="1" spc="-13" dirty="0">
                <a:solidFill>
                  <a:schemeClr val="bg1"/>
                </a:solidFill>
                <a:cs typeface="Calibri"/>
              </a:rPr>
              <a:t>  Final </a:t>
            </a:r>
            <a:r>
              <a:rPr lang="en-US" sz="1600" b="1" spc="-13" dirty="0" smtClean="0">
                <a:solidFill>
                  <a:schemeClr val="bg1"/>
                </a:solidFill>
                <a:cs typeface="Calibri"/>
              </a:rPr>
              <a:t>workshop 6 </a:t>
            </a:r>
            <a:r>
              <a:rPr lang="en-US" sz="1600" b="1" spc="-13" dirty="0">
                <a:solidFill>
                  <a:schemeClr val="bg1"/>
                </a:solidFill>
                <a:cs typeface="Calibri"/>
              </a:rPr>
              <a:t>February 2017 Beirut, Lebanon</a:t>
            </a:r>
            <a:endParaRPr lang="en-US"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33750" y="1514248"/>
            <a:ext cx="5237652" cy="381642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dirty="0"/>
              <a:t>Component 1:  </a:t>
            </a:r>
            <a:r>
              <a:rPr lang="en-GB" sz="2800" dirty="0" smtClean="0"/>
              <a:t>             1,309,200 €</a:t>
            </a:r>
          </a:p>
          <a:p>
            <a:pPr>
              <a:lnSpc>
                <a:spcPct val="200000"/>
              </a:lnSpc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 2: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782,980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</a:t>
            </a:r>
          </a:p>
          <a:p>
            <a:pPr>
              <a:lnSpc>
                <a:spcPct val="200000"/>
              </a:lnSpc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management: 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747,820 €</a:t>
            </a:r>
          </a:p>
          <a:p>
            <a:pPr>
              <a:lnSpc>
                <a:spcPct val="200000"/>
              </a:lnSpc>
            </a:pPr>
            <a:r>
              <a:rPr lang="en-GB" sz="2800" dirty="0"/>
              <a:t>Overall:  </a:t>
            </a:r>
            <a:r>
              <a:rPr lang="en-GB" sz="2800" dirty="0" smtClean="0"/>
              <a:t>                         2,840,000 €</a:t>
            </a:r>
            <a:endParaRPr lang="en-GB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58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1268</TotalTime>
  <Words>434</Words>
  <Application>Microsoft Office PowerPoint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Thème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Bsala</dc:creator>
  <cp:lastModifiedBy>Di Vecchia</cp:lastModifiedBy>
  <cp:revision>118</cp:revision>
  <dcterms:created xsi:type="dcterms:W3CDTF">2016-02-28T22:15:35Z</dcterms:created>
  <dcterms:modified xsi:type="dcterms:W3CDTF">2017-02-05T16:24:14Z</dcterms:modified>
</cp:coreProperties>
</file>