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57" r:id="rId3"/>
    <p:sldId id="289" r:id="rId4"/>
    <p:sldId id="285" r:id="rId5"/>
    <p:sldId id="287" r:id="rId6"/>
    <p:sldId id="286" r:id="rId7"/>
    <p:sldId id="288" r:id="rId8"/>
    <p:sldId id="274" r:id="rId9"/>
    <p:sldId id="284" r:id="rId10"/>
    <p:sldId id="283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5F4E"/>
    <a:srgbClr val="D93827"/>
    <a:srgbClr val="993300"/>
    <a:srgbClr val="391A05"/>
    <a:srgbClr val="FF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0" d="100"/>
          <a:sy n="80" d="100"/>
        </p:scale>
        <p:origin x="25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b_jan_2016\LARI\weather_stations\coordinates_station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b_jan_2016\LARI\weather_stations\coordinates_stations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lm\Documents\graphpotatogrowersuiss2014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val>
            <c:numRef>
              <c:f>Sheet2!$A$2:$A$47</c:f>
              <c:numCache>
                <c:formatCode>General</c:formatCode>
                <c:ptCount val="46"/>
                <c:pt idx="0">
                  <c:v>4</c:v>
                </c:pt>
                <c:pt idx="1">
                  <c:v>15</c:v>
                </c:pt>
                <c:pt idx="2">
                  <c:v>31</c:v>
                </c:pt>
                <c:pt idx="3">
                  <c:v>40</c:v>
                </c:pt>
                <c:pt idx="4">
                  <c:v>90</c:v>
                </c:pt>
                <c:pt idx="5">
                  <c:v>233</c:v>
                </c:pt>
                <c:pt idx="6">
                  <c:v>235</c:v>
                </c:pt>
                <c:pt idx="7">
                  <c:v>325</c:v>
                </c:pt>
                <c:pt idx="8">
                  <c:v>345</c:v>
                </c:pt>
                <c:pt idx="9">
                  <c:v>351</c:v>
                </c:pt>
                <c:pt idx="10">
                  <c:v>396</c:v>
                </c:pt>
                <c:pt idx="11">
                  <c:v>520</c:v>
                </c:pt>
                <c:pt idx="12">
                  <c:v>550</c:v>
                </c:pt>
                <c:pt idx="13">
                  <c:v>583</c:v>
                </c:pt>
                <c:pt idx="14">
                  <c:v>627</c:v>
                </c:pt>
                <c:pt idx="15">
                  <c:v>640</c:v>
                </c:pt>
                <c:pt idx="16">
                  <c:v>682</c:v>
                </c:pt>
                <c:pt idx="17">
                  <c:v>702</c:v>
                </c:pt>
                <c:pt idx="18">
                  <c:v>714</c:v>
                </c:pt>
                <c:pt idx="19">
                  <c:v>797</c:v>
                </c:pt>
                <c:pt idx="20">
                  <c:v>820</c:v>
                </c:pt>
                <c:pt idx="21">
                  <c:v>827</c:v>
                </c:pt>
                <c:pt idx="22">
                  <c:v>847</c:v>
                </c:pt>
                <c:pt idx="23">
                  <c:v>851</c:v>
                </c:pt>
                <c:pt idx="24">
                  <c:v>854</c:v>
                </c:pt>
                <c:pt idx="25">
                  <c:v>873</c:v>
                </c:pt>
                <c:pt idx="26">
                  <c:v>876</c:v>
                </c:pt>
                <c:pt idx="27">
                  <c:v>882</c:v>
                </c:pt>
                <c:pt idx="28">
                  <c:v>884</c:v>
                </c:pt>
                <c:pt idx="29">
                  <c:v>885</c:v>
                </c:pt>
                <c:pt idx="30">
                  <c:v>905</c:v>
                </c:pt>
                <c:pt idx="31">
                  <c:v>915</c:v>
                </c:pt>
                <c:pt idx="32">
                  <c:v>936</c:v>
                </c:pt>
                <c:pt idx="33">
                  <c:v>1005</c:v>
                </c:pt>
                <c:pt idx="34">
                  <c:v>1049</c:v>
                </c:pt>
                <c:pt idx="35">
                  <c:v>1049</c:v>
                </c:pt>
                <c:pt idx="36">
                  <c:v>1066</c:v>
                </c:pt>
                <c:pt idx="37">
                  <c:v>1100</c:v>
                </c:pt>
                <c:pt idx="38">
                  <c:v>1185</c:v>
                </c:pt>
                <c:pt idx="39">
                  <c:v>1200</c:v>
                </c:pt>
                <c:pt idx="40">
                  <c:v>1212</c:v>
                </c:pt>
                <c:pt idx="41">
                  <c:v>1363</c:v>
                </c:pt>
                <c:pt idx="42">
                  <c:v>1461</c:v>
                </c:pt>
                <c:pt idx="43">
                  <c:v>1470</c:v>
                </c:pt>
                <c:pt idx="44">
                  <c:v>1480</c:v>
                </c:pt>
                <c:pt idx="45">
                  <c:v>1622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5"/>
        <c:overlap val="-40"/>
        <c:axId val="-1599719536"/>
        <c:axId val="-1599712464"/>
      </c:barChart>
      <c:catAx>
        <c:axId val="-15997195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99712464"/>
        <c:crosses val="autoZero"/>
        <c:auto val="1"/>
        <c:lblAlgn val="ctr"/>
        <c:lblOffset val="100"/>
        <c:noMultiLvlLbl val="0"/>
      </c:catAx>
      <c:valAx>
        <c:axId val="-1599712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9971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cap="none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cap="none" baseline="0" dirty="0" smtClean="0"/>
              <a:t>Climate parameters requests</a:t>
            </a:r>
            <a:endParaRPr lang="en-US" cap="none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cap="none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cat>
            <c:strRef>
              <c:f>Sheet2!$L$2:$Q$2</c:f>
              <c:strCache>
                <c:ptCount val="6"/>
                <c:pt idx="0">
                  <c:v>y2011</c:v>
                </c:pt>
                <c:pt idx="1">
                  <c:v>y2012</c:v>
                </c:pt>
                <c:pt idx="2">
                  <c:v>y2013</c:v>
                </c:pt>
                <c:pt idx="3">
                  <c:v>y2014</c:v>
                </c:pt>
                <c:pt idx="4">
                  <c:v>y2015</c:v>
                </c:pt>
                <c:pt idx="5">
                  <c:v>y2016</c:v>
                </c:pt>
              </c:strCache>
            </c:strRef>
          </c:cat>
          <c:val>
            <c:numRef>
              <c:f>Sheet2!$L$3:$Q$3</c:f>
              <c:numCache>
                <c:formatCode>General</c:formatCode>
                <c:ptCount val="6"/>
                <c:pt idx="0">
                  <c:v>24</c:v>
                </c:pt>
                <c:pt idx="1">
                  <c:v>41</c:v>
                </c:pt>
                <c:pt idx="2">
                  <c:v>80</c:v>
                </c:pt>
                <c:pt idx="3">
                  <c:v>108</c:v>
                </c:pt>
                <c:pt idx="4">
                  <c:v>123</c:v>
                </c:pt>
                <c:pt idx="5">
                  <c:v>160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-1599716816"/>
        <c:axId val="-1687998720"/>
      </c:barChart>
      <c:catAx>
        <c:axId val="-1599716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87998720"/>
        <c:crosses val="autoZero"/>
        <c:auto val="1"/>
        <c:lblAlgn val="ctr"/>
        <c:lblOffset val="100"/>
        <c:noMultiLvlLbl val="0"/>
      </c:catAx>
      <c:valAx>
        <c:axId val="-1687998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9971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cap="none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cap="none" baseline="0" dirty="0"/>
              <a:t>Applied Water </a:t>
            </a:r>
            <a:r>
              <a:rPr lang="en-US" cap="none" baseline="0" dirty="0" smtClean="0"/>
              <a:t>(mm)</a:t>
            </a:r>
            <a:endParaRPr lang="en-US" cap="none" baseline="0" dirty="0"/>
          </a:p>
        </c:rich>
      </c:tx>
      <c:layout>
        <c:manualLayout>
          <c:xMode val="edge"/>
          <c:yMode val="edge"/>
          <c:x val="0.37067082523775435"/>
          <c:y val="1.64690677923814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cap="none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ETc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Sheet1!$A$2:$A$9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520.4</c:v>
                </c:pt>
                <c:pt idx="1">
                  <c:v>520.4</c:v>
                </c:pt>
                <c:pt idx="2">
                  <c:v>286.3</c:v>
                </c:pt>
                <c:pt idx="3">
                  <c:v>286.3</c:v>
                </c:pt>
                <c:pt idx="4">
                  <c:v>520.4</c:v>
                </c:pt>
                <c:pt idx="5">
                  <c:v>520.4</c:v>
                </c:pt>
                <c:pt idx="6">
                  <c:v>286.3</c:v>
                </c:pt>
                <c:pt idx="7">
                  <c:v>286.3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Irrigated
Ammount
mm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Sheet1!$A$2:$A$9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704</c:v>
                </c:pt>
                <c:pt idx="1">
                  <c:v>1027</c:v>
                </c:pt>
                <c:pt idx="2">
                  <c:v>410</c:v>
                </c:pt>
                <c:pt idx="3">
                  <c:v>763</c:v>
                </c:pt>
                <c:pt idx="4">
                  <c:v>702</c:v>
                </c:pt>
                <c:pt idx="5">
                  <c:v>482</c:v>
                </c:pt>
                <c:pt idx="6">
                  <c:v>459</c:v>
                </c:pt>
                <c:pt idx="7">
                  <c:v>732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-1680670240"/>
        <c:axId val="-1680670784"/>
      </c:barChart>
      <c:catAx>
        <c:axId val="-1680670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80670784"/>
        <c:crosses val="autoZero"/>
        <c:auto val="1"/>
        <c:lblAlgn val="ctr"/>
        <c:lblOffset val="100"/>
        <c:noMultiLvlLbl val="0"/>
      </c:catAx>
      <c:valAx>
        <c:axId val="-16806707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mm</a:t>
                </a:r>
              </a:p>
            </c:rich>
          </c:tx>
          <c:layout>
            <c:manualLayout>
              <c:xMode val="edge"/>
              <c:yMode val="edge"/>
              <c:x val="4.9365512513520018E-2"/>
              <c:y val="0.312586711179931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806702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4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E9E7F4-F516-445F-9336-EB1343EF6587}" type="doc">
      <dgm:prSet loTypeId="urn:microsoft.com/office/officeart/2005/8/layout/hierarchy3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D5FD3980-3F7E-48AE-BA90-6B70FA122D5F}">
      <dgm:prSet phldrT="[Text]" custT="1"/>
      <dgm:spPr>
        <a:solidFill>
          <a:schemeClr val="bg2"/>
        </a:solidFill>
        <a:ln>
          <a:solidFill>
            <a:srgbClr val="663300"/>
          </a:solidFill>
        </a:ln>
      </dgm:spPr>
      <dgm:t>
        <a:bodyPr/>
        <a:lstStyle/>
        <a:p>
          <a:r>
            <a:rPr lang="en-US" sz="1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Region Site</a:t>
          </a:r>
        </a:p>
        <a:p>
          <a:r>
            <a:rPr lang="en-US" sz="1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Sprinkler</a:t>
          </a:r>
          <a:endParaRPr lang="en-US" sz="1600" b="1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B80BAC-A8B8-4484-8358-B986973012F2}" type="parTrans" cxnId="{D017E5B8-0AA5-406D-B28A-2873EE6370E7}">
      <dgm:prSet/>
      <dgm:spPr/>
      <dgm:t>
        <a:bodyPr/>
        <a:lstStyle/>
        <a:p>
          <a:endParaRPr lang="en-US" sz="140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CB6E11-9B1B-44AE-A285-1BDA5C27EF93}" type="sibTrans" cxnId="{D017E5B8-0AA5-406D-B28A-2873EE6370E7}">
      <dgm:prSet/>
      <dgm:spPr/>
      <dgm:t>
        <a:bodyPr/>
        <a:lstStyle/>
        <a:p>
          <a:endParaRPr lang="en-US" sz="140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596E2B-541A-42A0-9213-75349219D575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A</a:t>
          </a:r>
          <a:r>
            <a:rPr lang="en-US" sz="1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en-US" sz="1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Chmestar</a:t>
          </a:r>
          <a:endParaRPr lang="en-US" sz="14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978D60-3562-48DA-8EBE-AABD7060D960}" type="parTrans" cxnId="{B4CF30AF-0E25-481A-AFFD-15408109CA9B}">
      <dgm:prSet/>
      <dgm:spPr/>
      <dgm:t>
        <a:bodyPr/>
        <a:lstStyle/>
        <a:p>
          <a:endParaRPr lang="en-US" sz="140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F8D1C2-C98E-461F-8D3A-7480E457B0D2}" type="sibTrans" cxnId="{B4CF30AF-0E25-481A-AFFD-15408109CA9B}">
      <dgm:prSet/>
      <dgm:spPr/>
      <dgm:t>
        <a:bodyPr/>
        <a:lstStyle/>
        <a:p>
          <a:endParaRPr lang="en-US" sz="140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24EF9B-8F6E-48CB-80CA-18BC2CDB9EDC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</a:t>
          </a:r>
          <a:r>
            <a:rPr lang="en-US" sz="1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Kfardan</a:t>
          </a:r>
          <a:endParaRPr lang="en-US" sz="14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6E2686-D64D-418D-9EEC-DE6716C6DAB7}" type="parTrans" cxnId="{D06E1593-C65B-41E7-9685-9EC77DB2EA0E}">
      <dgm:prSet/>
      <dgm:spPr/>
      <dgm:t>
        <a:bodyPr/>
        <a:lstStyle/>
        <a:p>
          <a:endParaRPr lang="en-US" sz="140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748921-EE8A-4358-9AAC-C487BDADE634}" type="sibTrans" cxnId="{D06E1593-C65B-41E7-9685-9EC77DB2EA0E}">
      <dgm:prSet/>
      <dgm:spPr/>
      <dgm:t>
        <a:bodyPr/>
        <a:lstStyle/>
        <a:p>
          <a:endParaRPr lang="en-US" sz="140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16F0B9-E46B-4D94-8A61-69110F37763B}">
      <dgm:prSet phldrT="[Text]" custT="1"/>
      <dgm:spPr>
        <a:solidFill>
          <a:schemeClr val="bg2"/>
        </a:solidFill>
        <a:ln>
          <a:solidFill>
            <a:srgbClr val="663300"/>
          </a:solidFill>
        </a:ln>
      </dgm:spPr>
      <dgm:t>
        <a:bodyPr/>
        <a:lstStyle/>
        <a:p>
          <a:r>
            <a:rPr lang="en-US" sz="1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Region Site</a:t>
          </a:r>
        </a:p>
        <a:p>
          <a:r>
            <a:rPr lang="en-US" sz="1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Mini-sprinkler</a:t>
          </a:r>
          <a:endParaRPr lang="en-US" sz="1600" b="1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C48E00-3624-43D7-9351-1E8779712A78}" type="parTrans" cxnId="{EA7E2BFC-58DC-4BE6-BFBB-756551203B5C}">
      <dgm:prSet/>
      <dgm:spPr/>
      <dgm:t>
        <a:bodyPr/>
        <a:lstStyle/>
        <a:p>
          <a:endParaRPr lang="en-US" sz="140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6C2924-29E1-432C-AFDB-99E47B6D4FB3}" type="sibTrans" cxnId="{EA7E2BFC-58DC-4BE6-BFBB-756551203B5C}">
      <dgm:prSet/>
      <dgm:spPr/>
      <dgm:t>
        <a:bodyPr/>
        <a:lstStyle/>
        <a:p>
          <a:endParaRPr lang="en-US" sz="140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AA282F-88BF-4995-B931-D90E4737D3C0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</a:t>
          </a:r>
          <a:r>
            <a:rPr lang="en-US" sz="1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en-US" sz="1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Chmestar</a:t>
          </a:r>
          <a:endParaRPr lang="en-US" sz="14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09722F-17C0-4C32-96C5-78AD5EF39AE6}" type="parTrans" cxnId="{93F3F47B-AE7C-4A91-B9D8-1DDD3CADFA06}">
      <dgm:prSet/>
      <dgm:spPr/>
      <dgm:t>
        <a:bodyPr/>
        <a:lstStyle/>
        <a:p>
          <a:endParaRPr lang="en-US" sz="140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1A28C9-5763-42DD-84A3-EEE0D0B319F1}" type="sibTrans" cxnId="{93F3F47B-AE7C-4A91-B9D8-1DDD3CADFA06}">
      <dgm:prSet/>
      <dgm:spPr/>
      <dgm:t>
        <a:bodyPr/>
        <a:lstStyle/>
        <a:p>
          <a:endParaRPr lang="en-US" sz="140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F61899-9262-4502-928E-03C47E64495B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D</a:t>
          </a:r>
          <a:r>
            <a:rPr lang="en-US" sz="1800" b="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     </a:t>
          </a:r>
          <a:r>
            <a:rPr lang="en-US" sz="1400" b="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Hawch</a:t>
          </a:r>
          <a:r>
            <a:rPr lang="en-US" sz="1400" b="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Barada</a:t>
          </a:r>
          <a:endParaRPr lang="en-US" sz="1400" b="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EBAFC1-046D-4D97-BF56-0F799D9949E6}" type="parTrans" cxnId="{9EF5E77C-16F9-49B2-8E3E-35682F215CB8}">
      <dgm:prSet/>
      <dgm:spPr/>
      <dgm:t>
        <a:bodyPr/>
        <a:lstStyle/>
        <a:p>
          <a:endParaRPr lang="en-US" sz="140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759A19-5295-4C7B-B010-EC1FEF6DA63A}" type="sibTrans" cxnId="{9EF5E77C-16F9-49B2-8E3E-35682F215CB8}">
      <dgm:prSet/>
      <dgm:spPr/>
      <dgm:t>
        <a:bodyPr/>
        <a:lstStyle/>
        <a:p>
          <a:endParaRPr lang="en-US" sz="140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A6BA2B-C43C-4953-B9A7-F890E63D98CD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</a:t>
          </a:r>
          <a:r>
            <a:rPr lang="en-US" sz="1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en-US" sz="1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Kfardan</a:t>
          </a:r>
          <a:endParaRPr lang="en-US" sz="14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DAC6BF-C1B4-4763-9917-741F3D8E1C5C}" type="parTrans" cxnId="{6C32BD28-541E-4307-B99B-DD2778D4B720}">
      <dgm:prSet/>
      <dgm:spPr/>
      <dgm:t>
        <a:bodyPr/>
        <a:lstStyle/>
        <a:p>
          <a:endParaRPr lang="en-US" sz="140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7C12BE-F4B8-4B9E-8F9C-7CC71F249FE6}" type="sibTrans" cxnId="{6C32BD28-541E-4307-B99B-DD2778D4B720}">
      <dgm:prSet/>
      <dgm:spPr/>
      <dgm:t>
        <a:bodyPr/>
        <a:lstStyle/>
        <a:p>
          <a:endParaRPr lang="en-US" sz="140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2C8DA9-D820-4528-9C7C-72E1BA5849E1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F</a:t>
          </a:r>
          <a:r>
            <a:rPr lang="en-US" sz="1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Sarhin</a:t>
          </a:r>
          <a:endParaRPr lang="en-US" sz="14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FE1DE5-EF37-4399-8BC0-08FF9DB9A51E}" type="parTrans" cxnId="{496F9E9C-0183-470F-AA0B-16979754F64F}">
      <dgm:prSet/>
      <dgm:spPr/>
      <dgm:t>
        <a:bodyPr/>
        <a:lstStyle/>
        <a:p>
          <a:endParaRPr lang="en-US" sz="140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22A56A-4654-470E-80C9-20A402F47EE4}" type="sibTrans" cxnId="{496F9E9C-0183-470F-AA0B-16979754F64F}">
      <dgm:prSet/>
      <dgm:spPr/>
      <dgm:t>
        <a:bodyPr/>
        <a:lstStyle/>
        <a:p>
          <a:endParaRPr lang="en-US" sz="140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EF88E2-43AA-42F3-85D1-5626F851074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G</a:t>
          </a:r>
          <a:r>
            <a:rPr lang="en-US" sz="1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en-US" sz="1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Kfardan</a:t>
          </a:r>
          <a:endParaRPr lang="en-US" sz="14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29EE26-02D6-4BA8-8A3B-92267BBD448F}" type="parTrans" cxnId="{A060691C-3D5D-4236-AC4D-3548A50891DE}">
      <dgm:prSet/>
      <dgm:spPr/>
      <dgm:t>
        <a:bodyPr/>
        <a:lstStyle/>
        <a:p>
          <a:endParaRPr lang="en-US" sz="140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726964-92CF-4145-9237-09FFD43754FF}" type="sibTrans" cxnId="{A060691C-3D5D-4236-AC4D-3548A50891DE}">
      <dgm:prSet/>
      <dgm:spPr/>
      <dgm:t>
        <a:bodyPr/>
        <a:lstStyle/>
        <a:p>
          <a:endParaRPr lang="en-US" sz="140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8B39A1-4A3C-48D0-A5F5-C267815D0046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E      </a:t>
          </a:r>
          <a:r>
            <a:rPr lang="en-US" sz="1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Sarhin</a:t>
          </a:r>
          <a:endParaRPr lang="en-US" sz="14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6070C2-CA13-4668-97BC-5B454D756B51}" type="parTrans" cxnId="{D01FF682-0C02-4C5E-AF0A-1ED93255E76E}">
      <dgm:prSet/>
      <dgm:spPr/>
      <dgm:t>
        <a:bodyPr/>
        <a:lstStyle/>
        <a:p>
          <a:endParaRPr lang="en-US" sz="140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D222F9-5CFF-4E25-ABDC-00F6C3C0BF43}" type="sibTrans" cxnId="{D01FF682-0C02-4C5E-AF0A-1ED93255E76E}">
      <dgm:prSet/>
      <dgm:spPr/>
      <dgm:t>
        <a:bodyPr/>
        <a:lstStyle/>
        <a:p>
          <a:endParaRPr lang="en-US" sz="140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B077A4-FC20-4CE9-A94B-72828940F0E9}" type="pres">
      <dgm:prSet presAssocID="{87E9E7F4-F516-445F-9336-EB1343EF658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C774CE0-EF91-4F01-B2BF-E37DF332A84D}" type="pres">
      <dgm:prSet presAssocID="{D5FD3980-3F7E-48AE-BA90-6B70FA122D5F}" presName="root" presStyleCnt="0"/>
      <dgm:spPr/>
    </dgm:pt>
    <dgm:pt modelId="{2BD0F7E2-5AEA-49DB-B9F6-F099BC0F03B3}" type="pres">
      <dgm:prSet presAssocID="{D5FD3980-3F7E-48AE-BA90-6B70FA122D5F}" presName="rootComposite" presStyleCnt="0"/>
      <dgm:spPr/>
    </dgm:pt>
    <dgm:pt modelId="{BAEF3B3C-3972-40AB-9E0E-7016D0B917BE}" type="pres">
      <dgm:prSet presAssocID="{D5FD3980-3F7E-48AE-BA90-6B70FA122D5F}" presName="rootText" presStyleLbl="node1" presStyleIdx="0" presStyleCnt="2" custScaleX="155553" custScaleY="165733" custLinFactNeighborX="-129" custLinFactNeighborY="0"/>
      <dgm:spPr/>
      <dgm:t>
        <a:bodyPr/>
        <a:lstStyle/>
        <a:p>
          <a:endParaRPr lang="en-US"/>
        </a:p>
      </dgm:t>
    </dgm:pt>
    <dgm:pt modelId="{340D5D81-B47B-4F07-B859-2919F20A9561}" type="pres">
      <dgm:prSet presAssocID="{D5FD3980-3F7E-48AE-BA90-6B70FA122D5F}" presName="rootConnector" presStyleLbl="node1" presStyleIdx="0" presStyleCnt="2"/>
      <dgm:spPr/>
      <dgm:t>
        <a:bodyPr/>
        <a:lstStyle/>
        <a:p>
          <a:endParaRPr lang="en-US"/>
        </a:p>
      </dgm:t>
    </dgm:pt>
    <dgm:pt modelId="{01358E6B-D20E-4517-A450-29E0C04D0051}" type="pres">
      <dgm:prSet presAssocID="{D5FD3980-3F7E-48AE-BA90-6B70FA122D5F}" presName="childShape" presStyleCnt="0"/>
      <dgm:spPr/>
    </dgm:pt>
    <dgm:pt modelId="{4AF9C29C-A18A-4717-8024-C4BF55BFF881}" type="pres">
      <dgm:prSet presAssocID="{6B978D60-3562-48DA-8EBE-AABD7060D960}" presName="Name13" presStyleLbl="parChTrans1D2" presStyleIdx="0" presStyleCnt="8"/>
      <dgm:spPr/>
      <dgm:t>
        <a:bodyPr/>
        <a:lstStyle/>
        <a:p>
          <a:endParaRPr lang="en-US"/>
        </a:p>
      </dgm:t>
    </dgm:pt>
    <dgm:pt modelId="{B5AF3B2D-AEF1-4D5A-9095-464F5BBED2F1}" type="pres">
      <dgm:prSet presAssocID="{0C596E2B-541A-42A0-9213-75349219D575}" presName="childText" presStyleLbl="bgAcc1" presStyleIdx="0" presStyleCnt="8" custScaleX="1411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B7779-3BA1-4CAD-B0D9-BBF2283224DF}" type="pres">
      <dgm:prSet presAssocID="{C56E2686-D64D-418D-9EEC-DE6716C6DAB7}" presName="Name13" presStyleLbl="parChTrans1D2" presStyleIdx="1" presStyleCnt="8"/>
      <dgm:spPr/>
      <dgm:t>
        <a:bodyPr/>
        <a:lstStyle/>
        <a:p>
          <a:endParaRPr lang="en-US"/>
        </a:p>
      </dgm:t>
    </dgm:pt>
    <dgm:pt modelId="{05A563DB-2B8C-428E-BA27-A3CD5497DBFF}" type="pres">
      <dgm:prSet presAssocID="{5524EF9B-8F6E-48CB-80CA-18BC2CDB9EDC}" presName="childText" presStyleLbl="bgAcc1" presStyleIdx="1" presStyleCnt="8" custScaleX="135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91653-F738-493E-9F39-A5F7B911A0B5}" type="pres">
      <dgm:prSet presAssocID="{D6FE1DE5-EF37-4399-8BC0-08FF9DB9A51E}" presName="Name13" presStyleLbl="parChTrans1D2" presStyleIdx="2" presStyleCnt="8"/>
      <dgm:spPr/>
      <dgm:t>
        <a:bodyPr/>
        <a:lstStyle/>
        <a:p>
          <a:endParaRPr lang="en-US"/>
        </a:p>
      </dgm:t>
    </dgm:pt>
    <dgm:pt modelId="{D0ABFEE5-9BBB-4235-9773-3C5D13CB9BC6}" type="pres">
      <dgm:prSet presAssocID="{2F2C8DA9-D820-4528-9C7C-72E1BA5849E1}" presName="childText" presStyleLbl="bgAcc1" presStyleIdx="2" presStyleCnt="8" custScaleX="135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C4CBB-B6A9-44FA-9A2F-9243A38245CB}" type="pres">
      <dgm:prSet presAssocID="{2229EE26-02D6-4BA8-8A3B-92267BBD448F}" presName="Name13" presStyleLbl="parChTrans1D2" presStyleIdx="3" presStyleCnt="8"/>
      <dgm:spPr/>
      <dgm:t>
        <a:bodyPr/>
        <a:lstStyle/>
        <a:p>
          <a:endParaRPr lang="en-US"/>
        </a:p>
      </dgm:t>
    </dgm:pt>
    <dgm:pt modelId="{405B971E-A88A-4A78-BC28-EC03F877A508}" type="pres">
      <dgm:prSet presAssocID="{C5EF88E2-43AA-42F3-85D1-5626F8510744}" presName="childText" presStyleLbl="bgAcc1" presStyleIdx="3" presStyleCnt="8" custScaleX="139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D0526-00C5-4027-B7DE-92FBC68CC0F2}" type="pres">
      <dgm:prSet presAssocID="{79DAC6BF-C1B4-4763-9917-741F3D8E1C5C}" presName="Name13" presStyleLbl="parChTrans1D2" presStyleIdx="4" presStyleCnt="8"/>
      <dgm:spPr/>
      <dgm:t>
        <a:bodyPr/>
        <a:lstStyle/>
        <a:p>
          <a:endParaRPr lang="en-US"/>
        </a:p>
      </dgm:t>
    </dgm:pt>
    <dgm:pt modelId="{41F2CCBE-3DFB-4A8A-B999-ADC3A05062AA}" type="pres">
      <dgm:prSet presAssocID="{80A6BA2B-C43C-4953-B9A7-F890E63D98CD}" presName="childText" presStyleLbl="bgAcc1" presStyleIdx="4" presStyleCnt="8" custScaleX="139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0AEE3-F219-482F-B116-A31CF258FF78}" type="pres">
      <dgm:prSet presAssocID="{B116F0B9-E46B-4D94-8A61-69110F37763B}" presName="root" presStyleCnt="0"/>
      <dgm:spPr/>
    </dgm:pt>
    <dgm:pt modelId="{5D4A475D-7ADB-4336-91C3-9ECD78E07599}" type="pres">
      <dgm:prSet presAssocID="{B116F0B9-E46B-4D94-8A61-69110F37763B}" presName="rootComposite" presStyleCnt="0"/>
      <dgm:spPr/>
    </dgm:pt>
    <dgm:pt modelId="{744DAE23-AF53-4927-8FEF-F60D89795548}" type="pres">
      <dgm:prSet presAssocID="{B116F0B9-E46B-4D94-8A61-69110F37763B}" presName="rootText" presStyleLbl="node1" presStyleIdx="1" presStyleCnt="2" custScaleX="175984" custScaleY="204482" custLinFactNeighborX="-7106" custLinFactNeighborY="-19286"/>
      <dgm:spPr/>
      <dgm:t>
        <a:bodyPr/>
        <a:lstStyle/>
        <a:p>
          <a:endParaRPr lang="en-US"/>
        </a:p>
      </dgm:t>
    </dgm:pt>
    <dgm:pt modelId="{242B218D-F6F6-4CE2-9FF4-190D0FCD0A34}" type="pres">
      <dgm:prSet presAssocID="{B116F0B9-E46B-4D94-8A61-69110F37763B}" presName="rootConnector" presStyleLbl="node1" presStyleIdx="1" presStyleCnt="2"/>
      <dgm:spPr/>
      <dgm:t>
        <a:bodyPr/>
        <a:lstStyle/>
        <a:p>
          <a:endParaRPr lang="en-US"/>
        </a:p>
      </dgm:t>
    </dgm:pt>
    <dgm:pt modelId="{A66DC0F7-7446-46A6-8363-581B4A71CE7F}" type="pres">
      <dgm:prSet presAssocID="{B116F0B9-E46B-4D94-8A61-69110F37763B}" presName="childShape" presStyleCnt="0"/>
      <dgm:spPr/>
    </dgm:pt>
    <dgm:pt modelId="{6FCE8A73-00CF-4E46-BF40-128870515DEB}" type="pres">
      <dgm:prSet presAssocID="{7609722F-17C0-4C32-96C5-78AD5EF39AE6}" presName="Name13" presStyleLbl="parChTrans1D2" presStyleIdx="5" presStyleCnt="8"/>
      <dgm:spPr/>
      <dgm:t>
        <a:bodyPr/>
        <a:lstStyle/>
        <a:p>
          <a:endParaRPr lang="en-US"/>
        </a:p>
      </dgm:t>
    </dgm:pt>
    <dgm:pt modelId="{4701623E-42CC-488A-8D86-F71C376794BD}" type="pres">
      <dgm:prSet presAssocID="{04AA282F-88BF-4995-B931-D90E4737D3C0}" presName="childText" presStyleLbl="bgAcc1" presStyleIdx="5" presStyleCnt="8" custScaleX="161677" custLinFactNeighborX="22355" custLinFactNeighborY="5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A52FBD-DF7B-41CA-ABE5-63EC6213F6DE}" type="pres">
      <dgm:prSet presAssocID="{85EBAFC1-046D-4D97-BF56-0F799D9949E6}" presName="Name13" presStyleLbl="parChTrans1D2" presStyleIdx="6" presStyleCnt="8"/>
      <dgm:spPr/>
      <dgm:t>
        <a:bodyPr/>
        <a:lstStyle/>
        <a:p>
          <a:endParaRPr lang="en-US"/>
        </a:p>
      </dgm:t>
    </dgm:pt>
    <dgm:pt modelId="{64825023-CAEA-4FA1-9A53-830E3FDA29DA}" type="pres">
      <dgm:prSet presAssocID="{50F61899-9262-4502-928E-03C47E64495B}" presName="childText" presStyleLbl="bgAcc1" presStyleIdx="6" presStyleCnt="8" custScaleX="171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DCE2E-693D-4F53-9F31-3E153445E79C}" type="pres">
      <dgm:prSet presAssocID="{CE6070C2-CA13-4668-97BC-5B454D756B51}" presName="Name13" presStyleLbl="parChTrans1D2" presStyleIdx="7" presStyleCnt="8"/>
      <dgm:spPr/>
      <dgm:t>
        <a:bodyPr/>
        <a:lstStyle/>
        <a:p>
          <a:endParaRPr lang="en-US"/>
        </a:p>
      </dgm:t>
    </dgm:pt>
    <dgm:pt modelId="{A3BC7755-ACF4-4A60-B9C8-08B2E974C57F}" type="pres">
      <dgm:prSet presAssocID="{F68B39A1-4A3C-48D0-A5F5-C267815D0046}" presName="childText" presStyleLbl="bgAcc1" presStyleIdx="7" presStyleCnt="8" custScaleX="172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0EE2F7-8DF3-4817-9399-4EC710D81E1B}" type="presOf" srcId="{50F61899-9262-4502-928E-03C47E64495B}" destId="{64825023-CAEA-4FA1-9A53-830E3FDA29DA}" srcOrd="0" destOrd="0" presId="urn:microsoft.com/office/officeart/2005/8/layout/hierarchy3"/>
    <dgm:cxn modelId="{D01FF682-0C02-4C5E-AF0A-1ED93255E76E}" srcId="{B116F0B9-E46B-4D94-8A61-69110F37763B}" destId="{F68B39A1-4A3C-48D0-A5F5-C267815D0046}" srcOrd="2" destOrd="0" parTransId="{CE6070C2-CA13-4668-97BC-5B454D756B51}" sibTransId="{07D222F9-5CFF-4E25-ABDC-00F6C3C0BF43}"/>
    <dgm:cxn modelId="{09DC815A-51CF-4EE0-9102-96177EC8A856}" type="presOf" srcId="{0C596E2B-541A-42A0-9213-75349219D575}" destId="{B5AF3B2D-AEF1-4D5A-9095-464F5BBED2F1}" srcOrd="0" destOrd="0" presId="urn:microsoft.com/office/officeart/2005/8/layout/hierarchy3"/>
    <dgm:cxn modelId="{AFE3D75C-7AEE-4846-815A-12D44D9E97AA}" type="presOf" srcId="{C5EF88E2-43AA-42F3-85D1-5626F8510744}" destId="{405B971E-A88A-4A78-BC28-EC03F877A508}" srcOrd="0" destOrd="0" presId="urn:microsoft.com/office/officeart/2005/8/layout/hierarchy3"/>
    <dgm:cxn modelId="{EA7E2BFC-58DC-4BE6-BFBB-756551203B5C}" srcId="{87E9E7F4-F516-445F-9336-EB1343EF6587}" destId="{B116F0B9-E46B-4D94-8A61-69110F37763B}" srcOrd="1" destOrd="0" parTransId="{F5C48E00-3624-43D7-9351-1E8779712A78}" sibTransId="{3F6C2924-29E1-432C-AFDB-99E47B6D4FB3}"/>
    <dgm:cxn modelId="{9EF5E77C-16F9-49B2-8E3E-35682F215CB8}" srcId="{B116F0B9-E46B-4D94-8A61-69110F37763B}" destId="{50F61899-9262-4502-928E-03C47E64495B}" srcOrd="1" destOrd="0" parTransId="{85EBAFC1-046D-4D97-BF56-0F799D9949E6}" sibTransId="{D3759A19-5295-4C7B-B010-EC1FEF6DA63A}"/>
    <dgm:cxn modelId="{0A907357-4928-4189-B4F3-F04CF73AE090}" type="presOf" srcId="{B116F0B9-E46B-4D94-8A61-69110F37763B}" destId="{242B218D-F6F6-4CE2-9FF4-190D0FCD0A34}" srcOrd="1" destOrd="0" presId="urn:microsoft.com/office/officeart/2005/8/layout/hierarchy3"/>
    <dgm:cxn modelId="{ECABBDBE-4983-4362-B201-88DA9403691F}" type="presOf" srcId="{CE6070C2-CA13-4668-97BC-5B454D756B51}" destId="{062DCE2E-693D-4F53-9F31-3E153445E79C}" srcOrd="0" destOrd="0" presId="urn:microsoft.com/office/officeart/2005/8/layout/hierarchy3"/>
    <dgm:cxn modelId="{D017E5B8-0AA5-406D-B28A-2873EE6370E7}" srcId="{87E9E7F4-F516-445F-9336-EB1343EF6587}" destId="{D5FD3980-3F7E-48AE-BA90-6B70FA122D5F}" srcOrd="0" destOrd="0" parTransId="{E6B80BAC-A8B8-4484-8358-B986973012F2}" sibTransId="{2ACB6E11-9B1B-44AE-A285-1BDA5C27EF93}"/>
    <dgm:cxn modelId="{6A1672B9-7EA2-4E97-9646-CC8377A8F618}" type="presOf" srcId="{6B978D60-3562-48DA-8EBE-AABD7060D960}" destId="{4AF9C29C-A18A-4717-8024-C4BF55BFF881}" srcOrd="0" destOrd="0" presId="urn:microsoft.com/office/officeart/2005/8/layout/hierarchy3"/>
    <dgm:cxn modelId="{496F9E9C-0183-470F-AA0B-16979754F64F}" srcId="{D5FD3980-3F7E-48AE-BA90-6B70FA122D5F}" destId="{2F2C8DA9-D820-4528-9C7C-72E1BA5849E1}" srcOrd="2" destOrd="0" parTransId="{D6FE1DE5-EF37-4399-8BC0-08FF9DB9A51E}" sibTransId="{3C22A56A-4654-470E-80C9-20A402F47EE4}"/>
    <dgm:cxn modelId="{B99EE19B-00AD-4035-B81A-B32AF35BFD87}" type="presOf" srcId="{87E9E7F4-F516-445F-9336-EB1343EF6587}" destId="{88B077A4-FC20-4CE9-A94B-72828940F0E9}" srcOrd="0" destOrd="0" presId="urn:microsoft.com/office/officeart/2005/8/layout/hierarchy3"/>
    <dgm:cxn modelId="{83B57536-83C0-4626-A1E4-2AFF2654AC15}" type="presOf" srcId="{F68B39A1-4A3C-48D0-A5F5-C267815D0046}" destId="{A3BC7755-ACF4-4A60-B9C8-08B2E974C57F}" srcOrd="0" destOrd="0" presId="urn:microsoft.com/office/officeart/2005/8/layout/hierarchy3"/>
    <dgm:cxn modelId="{B4CF30AF-0E25-481A-AFFD-15408109CA9B}" srcId="{D5FD3980-3F7E-48AE-BA90-6B70FA122D5F}" destId="{0C596E2B-541A-42A0-9213-75349219D575}" srcOrd="0" destOrd="0" parTransId="{6B978D60-3562-48DA-8EBE-AABD7060D960}" sibTransId="{6BF8D1C2-C98E-461F-8D3A-7480E457B0D2}"/>
    <dgm:cxn modelId="{D06E1593-C65B-41E7-9685-9EC77DB2EA0E}" srcId="{D5FD3980-3F7E-48AE-BA90-6B70FA122D5F}" destId="{5524EF9B-8F6E-48CB-80CA-18BC2CDB9EDC}" srcOrd="1" destOrd="0" parTransId="{C56E2686-D64D-418D-9EEC-DE6716C6DAB7}" sibTransId="{23748921-EE8A-4358-9AAC-C487BDADE634}"/>
    <dgm:cxn modelId="{6C32BD28-541E-4307-B99B-DD2778D4B720}" srcId="{D5FD3980-3F7E-48AE-BA90-6B70FA122D5F}" destId="{80A6BA2B-C43C-4953-B9A7-F890E63D98CD}" srcOrd="4" destOrd="0" parTransId="{79DAC6BF-C1B4-4763-9917-741F3D8E1C5C}" sibTransId="{8B7C12BE-F4B8-4B9E-8F9C-7CC71F249FE6}"/>
    <dgm:cxn modelId="{B2384E63-AC70-4E14-A762-E14126EEA428}" type="presOf" srcId="{04AA282F-88BF-4995-B931-D90E4737D3C0}" destId="{4701623E-42CC-488A-8D86-F71C376794BD}" srcOrd="0" destOrd="0" presId="urn:microsoft.com/office/officeart/2005/8/layout/hierarchy3"/>
    <dgm:cxn modelId="{9444772B-DA57-414C-958F-96B7E5FB1983}" type="presOf" srcId="{79DAC6BF-C1B4-4763-9917-741F3D8E1C5C}" destId="{D12D0526-00C5-4027-B7DE-92FBC68CC0F2}" srcOrd="0" destOrd="0" presId="urn:microsoft.com/office/officeart/2005/8/layout/hierarchy3"/>
    <dgm:cxn modelId="{4747025D-2C07-4C00-8B9C-80A1EC751660}" type="presOf" srcId="{C56E2686-D64D-418D-9EEC-DE6716C6DAB7}" destId="{ED9B7779-3BA1-4CAD-B0D9-BBF2283224DF}" srcOrd="0" destOrd="0" presId="urn:microsoft.com/office/officeart/2005/8/layout/hierarchy3"/>
    <dgm:cxn modelId="{98FB87D5-7CA0-445B-A842-F98E0D774FE6}" type="presOf" srcId="{D5FD3980-3F7E-48AE-BA90-6B70FA122D5F}" destId="{340D5D81-B47B-4F07-B859-2919F20A9561}" srcOrd="1" destOrd="0" presId="urn:microsoft.com/office/officeart/2005/8/layout/hierarchy3"/>
    <dgm:cxn modelId="{E1568D32-5BB2-4DD8-B642-91A1CDABAE6A}" type="presOf" srcId="{2229EE26-02D6-4BA8-8A3B-92267BBD448F}" destId="{9A0C4CBB-B6A9-44FA-9A2F-9243A38245CB}" srcOrd="0" destOrd="0" presId="urn:microsoft.com/office/officeart/2005/8/layout/hierarchy3"/>
    <dgm:cxn modelId="{9E588206-A762-462D-A877-2C8094B2F4E1}" type="presOf" srcId="{85EBAFC1-046D-4D97-BF56-0F799D9949E6}" destId="{29A52FBD-DF7B-41CA-ABE5-63EC6213F6DE}" srcOrd="0" destOrd="0" presId="urn:microsoft.com/office/officeart/2005/8/layout/hierarchy3"/>
    <dgm:cxn modelId="{1ADFE0EB-1A7E-40F1-94F4-712FD6E5BCF1}" type="presOf" srcId="{2F2C8DA9-D820-4528-9C7C-72E1BA5849E1}" destId="{D0ABFEE5-9BBB-4235-9773-3C5D13CB9BC6}" srcOrd="0" destOrd="0" presId="urn:microsoft.com/office/officeart/2005/8/layout/hierarchy3"/>
    <dgm:cxn modelId="{BE7F99AF-8C39-42B3-AA1D-0AEB359AFC40}" type="presOf" srcId="{5524EF9B-8F6E-48CB-80CA-18BC2CDB9EDC}" destId="{05A563DB-2B8C-428E-BA27-A3CD5497DBFF}" srcOrd="0" destOrd="0" presId="urn:microsoft.com/office/officeart/2005/8/layout/hierarchy3"/>
    <dgm:cxn modelId="{C26B6C5C-954B-4E6B-9B9E-BD43478CDF96}" type="presOf" srcId="{7609722F-17C0-4C32-96C5-78AD5EF39AE6}" destId="{6FCE8A73-00CF-4E46-BF40-128870515DEB}" srcOrd="0" destOrd="0" presId="urn:microsoft.com/office/officeart/2005/8/layout/hierarchy3"/>
    <dgm:cxn modelId="{A060691C-3D5D-4236-AC4D-3548A50891DE}" srcId="{D5FD3980-3F7E-48AE-BA90-6B70FA122D5F}" destId="{C5EF88E2-43AA-42F3-85D1-5626F8510744}" srcOrd="3" destOrd="0" parTransId="{2229EE26-02D6-4BA8-8A3B-92267BBD448F}" sibTransId="{22726964-92CF-4145-9237-09FFD43754FF}"/>
    <dgm:cxn modelId="{7F97A6DC-509A-4BC4-A3E8-43A72FC8EA4B}" type="presOf" srcId="{B116F0B9-E46B-4D94-8A61-69110F37763B}" destId="{744DAE23-AF53-4927-8FEF-F60D89795548}" srcOrd="0" destOrd="0" presId="urn:microsoft.com/office/officeart/2005/8/layout/hierarchy3"/>
    <dgm:cxn modelId="{CC9A43DE-BC55-434E-897F-89B3C1DDF981}" type="presOf" srcId="{80A6BA2B-C43C-4953-B9A7-F890E63D98CD}" destId="{41F2CCBE-3DFB-4A8A-B999-ADC3A05062AA}" srcOrd="0" destOrd="0" presId="urn:microsoft.com/office/officeart/2005/8/layout/hierarchy3"/>
    <dgm:cxn modelId="{93F3F47B-AE7C-4A91-B9D8-1DDD3CADFA06}" srcId="{B116F0B9-E46B-4D94-8A61-69110F37763B}" destId="{04AA282F-88BF-4995-B931-D90E4737D3C0}" srcOrd="0" destOrd="0" parTransId="{7609722F-17C0-4C32-96C5-78AD5EF39AE6}" sibTransId="{C21A28C9-5763-42DD-84A3-EEE0D0B319F1}"/>
    <dgm:cxn modelId="{CD9168A5-DE51-4E71-91A5-ED5A0185E4A8}" type="presOf" srcId="{D6FE1DE5-EF37-4399-8BC0-08FF9DB9A51E}" destId="{7C891653-F738-493E-9F39-A5F7B911A0B5}" srcOrd="0" destOrd="0" presId="urn:microsoft.com/office/officeart/2005/8/layout/hierarchy3"/>
    <dgm:cxn modelId="{E490ABDB-184B-410F-B902-74776A6D2688}" type="presOf" srcId="{D5FD3980-3F7E-48AE-BA90-6B70FA122D5F}" destId="{BAEF3B3C-3972-40AB-9E0E-7016D0B917BE}" srcOrd="0" destOrd="0" presId="urn:microsoft.com/office/officeart/2005/8/layout/hierarchy3"/>
    <dgm:cxn modelId="{1DF89ADB-D3E7-4E15-AC17-0E03B6624D44}" type="presParOf" srcId="{88B077A4-FC20-4CE9-A94B-72828940F0E9}" destId="{3C774CE0-EF91-4F01-B2BF-E37DF332A84D}" srcOrd="0" destOrd="0" presId="urn:microsoft.com/office/officeart/2005/8/layout/hierarchy3"/>
    <dgm:cxn modelId="{C721284B-E624-4C6C-A9B5-FEC77B2555F9}" type="presParOf" srcId="{3C774CE0-EF91-4F01-B2BF-E37DF332A84D}" destId="{2BD0F7E2-5AEA-49DB-B9F6-F099BC0F03B3}" srcOrd="0" destOrd="0" presId="urn:microsoft.com/office/officeart/2005/8/layout/hierarchy3"/>
    <dgm:cxn modelId="{59C09FE6-7C61-4D99-9686-72B12F8840F4}" type="presParOf" srcId="{2BD0F7E2-5AEA-49DB-B9F6-F099BC0F03B3}" destId="{BAEF3B3C-3972-40AB-9E0E-7016D0B917BE}" srcOrd="0" destOrd="0" presId="urn:microsoft.com/office/officeart/2005/8/layout/hierarchy3"/>
    <dgm:cxn modelId="{90693AC9-2B71-4EF7-9DEE-6F8E654AF0D2}" type="presParOf" srcId="{2BD0F7E2-5AEA-49DB-B9F6-F099BC0F03B3}" destId="{340D5D81-B47B-4F07-B859-2919F20A9561}" srcOrd="1" destOrd="0" presId="urn:microsoft.com/office/officeart/2005/8/layout/hierarchy3"/>
    <dgm:cxn modelId="{8A37DDF7-7892-434D-A6E2-F50654C049A1}" type="presParOf" srcId="{3C774CE0-EF91-4F01-B2BF-E37DF332A84D}" destId="{01358E6B-D20E-4517-A450-29E0C04D0051}" srcOrd="1" destOrd="0" presId="urn:microsoft.com/office/officeart/2005/8/layout/hierarchy3"/>
    <dgm:cxn modelId="{B3E8C934-2BD4-4F79-A007-420852CEABFB}" type="presParOf" srcId="{01358E6B-D20E-4517-A450-29E0C04D0051}" destId="{4AF9C29C-A18A-4717-8024-C4BF55BFF881}" srcOrd="0" destOrd="0" presId="urn:microsoft.com/office/officeart/2005/8/layout/hierarchy3"/>
    <dgm:cxn modelId="{9D00E03F-AAE5-4832-AC22-A28901A36706}" type="presParOf" srcId="{01358E6B-D20E-4517-A450-29E0C04D0051}" destId="{B5AF3B2D-AEF1-4D5A-9095-464F5BBED2F1}" srcOrd="1" destOrd="0" presId="urn:microsoft.com/office/officeart/2005/8/layout/hierarchy3"/>
    <dgm:cxn modelId="{CB171888-788F-4F00-950D-988A713276D5}" type="presParOf" srcId="{01358E6B-D20E-4517-A450-29E0C04D0051}" destId="{ED9B7779-3BA1-4CAD-B0D9-BBF2283224DF}" srcOrd="2" destOrd="0" presId="urn:microsoft.com/office/officeart/2005/8/layout/hierarchy3"/>
    <dgm:cxn modelId="{68557213-AE19-4635-AD8A-AF4AC8F32FB6}" type="presParOf" srcId="{01358E6B-D20E-4517-A450-29E0C04D0051}" destId="{05A563DB-2B8C-428E-BA27-A3CD5497DBFF}" srcOrd="3" destOrd="0" presId="urn:microsoft.com/office/officeart/2005/8/layout/hierarchy3"/>
    <dgm:cxn modelId="{A0842B30-6CAA-4E9D-BAC6-9915253DAA5C}" type="presParOf" srcId="{01358E6B-D20E-4517-A450-29E0C04D0051}" destId="{7C891653-F738-493E-9F39-A5F7B911A0B5}" srcOrd="4" destOrd="0" presId="urn:microsoft.com/office/officeart/2005/8/layout/hierarchy3"/>
    <dgm:cxn modelId="{0B422574-3C5E-45AA-9584-9A52C6775156}" type="presParOf" srcId="{01358E6B-D20E-4517-A450-29E0C04D0051}" destId="{D0ABFEE5-9BBB-4235-9773-3C5D13CB9BC6}" srcOrd="5" destOrd="0" presId="urn:microsoft.com/office/officeart/2005/8/layout/hierarchy3"/>
    <dgm:cxn modelId="{95004D2E-78FF-4850-B1AB-971427E99386}" type="presParOf" srcId="{01358E6B-D20E-4517-A450-29E0C04D0051}" destId="{9A0C4CBB-B6A9-44FA-9A2F-9243A38245CB}" srcOrd="6" destOrd="0" presId="urn:microsoft.com/office/officeart/2005/8/layout/hierarchy3"/>
    <dgm:cxn modelId="{BCE10A6D-72BD-4AC4-AFF1-B951095E817E}" type="presParOf" srcId="{01358E6B-D20E-4517-A450-29E0C04D0051}" destId="{405B971E-A88A-4A78-BC28-EC03F877A508}" srcOrd="7" destOrd="0" presId="urn:microsoft.com/office/officeart/2005/8/layout/hierarchy3"/>
    <dgm:cxn modelId="{A3FEC508-F248-4CFA-AD16-E5920134C2F1}" type="presParOf" srcId="{01358E6B-D20E-4517-A450-29E0C04D0051}" destId="{D12D0526-00C5-4027-B7DE-92FBC68CC0F2}" srcOrd="8" destOrd="0" presId="urn:microsoft.com/office/officeart/2005/8/layout/hierarchy3"/>
    <dgm:cxn modelId="{F6E919AE-7321-4116-B95F-D0FED945D35F}" type="presParOf" srcId="{01358E6B-D20E-4517-A450-29E0C04D0051}" destId="{41F2CCBE-3DFB-4A8A-B999-ADC3A05062AA}" srcOrd="9" destOrd="0" presId="urn:microsoft.com/office/officeart/2005/8/layout/hierarchy3"/>
    <dgm:cxn modelId="{F0DF1DF1-3CF9-4FAC-8629-670AA998EEDF}" type="presParOf" srcId="{88B077A4-FC20-4CE9-A94B-72828940F0E9}" destId="{5900AEE3-F219-482F-B116-A31CF258FF78}" srcOrd="1" destOrd="0" presId="urn:microsoft.com/office/officeart/2005/8/layout/hierarchy3"/>
    <dgm:cxn modelId="{071087E5-DFA4-4B08-9D0C-7B8B20233593}" type="presParOf" srcId="{5900AEE3-F219-482F-B116-A31CF258FF78}" destId="{5D4A475D-7ADB-4336-91C3-9ECD78E07599}" srcOrd="0" destOrd="0" presId="urn:microsoft.com/office/officeart/2005/8/layout/hierarchy3"/>
    <dgm:cxn modelId="{991D3656-8510-4870-A857-29AF83A9C90E}" type="presParOf" srcId="{5D4A475D-7ADB-4336-91C3-9ECD78E07599}" destId="{744DAE23-AF53-4927-8FEF-F60D89795548}" srcOrd="0" destOrd="0" presId="urn:microsoft.com/office/officeart/2005/8/layout/hierarchy3"/>
    <dgm:cxn modelId="{C378E007-DED1-4328-AEE3-EE4509C977C9}" type="presParOf" srcId="{5D4A475D-7ADB-4336-91C3-9ECD78E07599}" destId="{242B218D-F6F6-4CE2-9FF4-190D0FCD0A34}" srcOrd="1" destOrd="0" presId="urn:microsoft.com/office/officeart/2005/8/layout/hierarchy3"/>
    <dgm:cxn modelId="{A056AADD-95BE-4828-BD2C-2640AE2945AF}" type="presParOf" srcId="{5900AEE3-F219-482F-B116-A31CF258FF78}" destId="{A66DC0F7-7446-46A6-8363-581B4A71CE7F}" srcOrd="1" destOrd="0" presId="urn:microsoft.com/office/officeart/2005/8/layout/hierarchy3"/>
    <dgm:cxn modelId="{D3AC4DC7-1292-4955-8590-87F5983BA3D3}" type="presParOf" srcId="{A66DC0F7-7446-46A6-8363-581B4A71CE7F}" destId="{6FCE8A73-00CF-4E46-BF40-128870515DEB}" srcOrd="0" destOrd="0" presId="urn:microsoft.com/office/officeart/2005/8/layout/hierarchy3"/>
    <dgm:cxn modelId="{075B92B1-B292-4BF3-B33A-3DB48C6B8D30}" type="presParOf" srcId="{A66DC0F7-7446-46A6-8363-581B4A71CE7F}" destId="{4701623E-42CC-488A-8D86-F71C376794BD}" srcOrd="1" destOrd="0" presId="urn:microsoft.com/office/officeart/2005/8/layout/hierarchy3"/>
    <dgm:cxn modelId="{DC891B8E-6070-430B-9F9D-D6C556DE0D05}" type="presParOf" srcId="{A66DC0F7-7446-46A6-8363-581B4A71CE7F}" destId="{29A52FBD-DF7B-41CA-ABE5-63EC6213F6DE}" srcOrd="2" destOrd="0" presId="urn:microsoft.com/office/officeart/2005/8/layout/hierarchy3"/>
    <dgm:cxn modelId="{D93A284D-3AC2-4314-9C2C-49C8F028D36E}" type="presParOf" srcId="{A66DC0F7-7446-46A6-8363-581B4A71CE7F}" destId="{64825023-CAEA-4FA1-9A53-830E3FDA29DA}" srcOrd="3" destOrd="0" presId="urn:microsoft.com/office/officeart/2005/8/layout/hierarchy3"/>
    <dgm:cxn modelId="{32367C96-4F0B-40BB-BEAF-DA879CAD86DA}" type="presParOf" srcId="{A66DC0F7-7446-46A6-8363-581B4A71CE7F}" destId="{062DCE2E-693D-4F53-9F31-3E153445E79C}" srcOrd="4" destOrd="0" presId="urn:microsoft.com/office/officeart/2005/8/layout/hierarchy3"/>
    <dgm:cxn modelId="{B4B4B701-A3D7-4392-AEBF-DB422F83EBD1}" type="presParOf" srcId="{A66DC0F7-7446-46A6-8363-581B4A71CE7F}" destId="{A3BC7755-ACF4-4A60-B9C8-08B2E974C57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F3B3C-3972-40AB-9E0E-7016D0B917BE}">
      <dsp:nvSpPr>
        <dsp:cNvPr id="0" name=""/>
        <dsp:cNvSpPr/>
      </dsp:nvSpPr>
      <dsp:spPr>
        <a:xfrm>
          <a:off x="0" y="601363"/>
          <a:ext cx="1295626" cy="690208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rgbClr val="66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Region Site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Sprinkler</a:t>
          </a:r>
          <a:endParaRPr lang="en-US" sz="1600" b="1" kern="12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216" y="621579"/>
        <a:ext cx="1255194" cy="649776"/>
      </dsp:txXfrm>
    </dsp:sp>
    <dsp:sp modelId="{4AF9C29C-A18A-4717-8024-C4BF55BFF881}">
      <dsp:nvSpPr>
        <dsp:cNvPr id="0" name=""/>
        <dsp:cNvSpPr/>
      </dsp:nvSpPr>
      <dsp:spPr>
        <a:xfrm>
          <a:off x="129562" y="1291572"/>
          <a:ext cx="130634" cy="312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343"/>
              </a:lnTo>
              <a:lnTo>
                <a:pt x="130634" y="312343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F3B2D-AEF1-4D5A-9095-464F5BBED2F1}">
      <dsp:nvSpPr>
        <dsp:cNvPr id="0" name=""/>
        <dsp:cNvSpPr/>
      </dsp:nvSpPr>
      <dsp:spPr>
        <a:xfrm>
          <a:off x="260197" y="1395686"/>
          <a:ext cx="940236" cy="416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A</a:t>
          </a:r>
          <a:r>
            <a:rPr lang="en-US" sz="1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en-US" sz="1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Chmestar</a:t>
          </a:r>
          <a:endParaRPr lang="en-US" sz="1400" kern="12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2395" y="1407884"/>
        <a:ext cx="915840" cy="392062"/>
      </dsp:txXfrm>
    </dsp:sp>
    <dsp:sp modelId="{ED9B7779-3BA1-4CAD-B0D9-BBF2283224DF}">
      <dsp:nvSpPr>
        <dsp:cNvPr id="0" name=""/>
        <dsp:cNvSpPr/>
      </dsp:nvSpPr>
      <dsp:spPr>
        <a:xfrm>
          <a:off x="129562" y="1291572"/>
          <a:ext cx="130634" cy="832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916"/>
              </a:lnTo>
              <a:lnTo>
                <a:pt x="130634" y="832916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A563DB-2B8C-428E-BA27-A3CD5497DBFF}">
      <dsp:nvSpPr>
        <dsp:cNvPr id="0" name=""/>
        <dsp:cNvSpPr/>
      </dsp:nvSpPr>
      <dsp:spPr>
        <a:xfrm>
          <a:off x="260197" y="1916259"/>
          <a:ext cx="905000" cy="416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-148551"/>
              <a:satOff val="0"/>
              <a:lumOff val="120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</a:t>
          </a:r>
          <a:r>
            <a:rPr lang="en-US" sz="1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Kfardan</a:t>
          </a:r>
          <a:endParaRPr lang="en-US" sz="1400" kern="12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2395" y="1928457"/>
        <a:ext cx="880604" cy="392062"/>
      </dsp:txXfrm>
    </dsp:sp>
    <dsp:sp modelId="{7C891653-F738-493E-9F39-A5F7B911A0B5}">
      <dsp:nvSpPr>
        <dsp:cNvPr id="0" name=""/>
        <dsp:cNvSpPr/>
      </dsp:nvSpPr>
      <dsp:spPr>
        <a:xfrm>
          <a:off x="129562" y="1291572"/>
          <a:ext cx="130634" cy="1353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3489"/>
              </a:lnTo>
              <a:lnTo>
                <a:pt x="130634" y="1353489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BFEE5-9BBB-4235-9773-3C5D13CB9BC6}">
      <dsp:nvSpPr>
        <dsp:cNvPr id="0" name=""/>
        <dsp:cNvSpPr/>
      </dsp:nvSpPr>
      <dsp:spPr>
        <a:xfrm>
          <a:off x="260197" y="2436832"/>
          <a:ext cx="905000" cy="416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-297102"/>
              <a:satOff val="0"/>
              <a:lumOff val="241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F</a:t>
          </a:r>
          <a:r>
            <a:rPr lang="en-US" sz="1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Sarhin</a:t>
          </a:r>
          <a:endParaRPr lang="en-US" sz="1400" kern="12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2395" y="2449030"/>
        <a:ext cx="880604" cy="392062"/>
      </dsp:txXfrm>
    </dsp:sp>
    <dsp:sp modelId="{9A0C4CBB-B6A9-44FA-9A2F-9243A38245CB}">
      <dsp:nvSpPr>
        <dsp:cNvPr id="0" name=""/>
        <dsp:cNvSpPr/>
      </dsp:nvSpPr>
      <dsp:spPr>
        <a:xfrm>
          <a:off x="129562" y="1291572"/>
          <a:ext cx="130634" cy="1874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4062"/>
              </a:lnTo>
              <a:lnTo>
                <a:pt x="130634" y="1874062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B971E-A88A-4A78-BC28-EC03F877A508}">
      <dsp:nvSpPr>
        <dsp:cNvPr id="0" name=""/>
        <dsp:cNvSpPr/>
      </dsp:nvSpPr>
      <dsp:spPr>
        <a:xfrm>
          <a:off x="260197" y="2957405"/>
          <a:ext cx="929028" cy="416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-445653"/>
              <a:satOff val="0"/>
              <a:lumOff val="362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G</a:t>
          </a:r>
          <a:r>
            <a:rPr lang="en-US" sz="1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en-US" sz="1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Kfardan</a:t>
          </a:r>
          <a:endParaRPr lang="en-US" sz="1400" kern="12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2395" y="2969603"/>
        <a:ext cx="904632" cy="392062"/>
      </dsp:txXfrm>
    </dsp:sp>
    <dsp:sp modelId="{D12D0526-00C5-4027-B7DE-92FBC68CC0F2}">
      <dsp:nvSpPr>
        <dsp:cNvPr id="0" name=""/>
        <dsp:cNvSpPr/>
      </dsp:nvSpPr>
      <dsp:spPr>
        <a:xfrm>
          <a:off x="129562" y="1291572"/>
          <a:ext cx="130634" cy="2394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4635"/>
              </a:lnTo>
              <a:lnTo>
                <a:pt x="130634" y="2394635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F2CCBE-3DFB-4A8A-B999-ADC3A05062AA}">
      <dsp:nvSpPr>
        <dsp:cNvPr id="0" name=""/>
        <dsp:cNvSpPr/>
      </dsp:nvSpPr>
      <dsp:spPr>
        <a:xfrm>
          <a:off x="260197" y="3477978"/>
          <a:ext cx="929028" cy="416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-594204"/>
              <a:satOff val="0"/>
              <a:lumOff val="483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</a:t>
          </a:r>
          <a:r>
            <a:rPr lang="en-US" sz="1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en-US" sz="1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Kfardan</a:t>
          </a:r>
          <a:endParaRPr lang="en-US" sz="1400" kern="12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2395" y="3490176"/>
        <a:ext cx="904632" cy="392062"/>
      </dsp:txXfrm>
    </dsp:sp>
    <dsp:sp modelId="{744DAE23-AF53-4927-8FEF-F60D89795548}">
      <dsp:nvSpPr>
        <dsp:cNvPr id="0" name=""/>
        <dsp:cNvSpPr/>
      </dsp:nvSpPr>
      <dsp:spPr>
        <a:xfrm>
          <a:off x="1445740" y="521045"/>
          <a:ext cx="1465799" cy="851582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rgbClr val="66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Region Site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Mini-sprinkler</a:t>
          </a:r>
          <a:endParaRPr lang="en-US" sz="1600" b="1" kern="12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70682" y="545987"/>
        <a:ext cx="1415915" cy="801698"/>
      </dsp:txXfrm>
    </dsp:sp>
    <dsp:sp modelId="{6FCE8A73-00CF-4E46-BF40-128870515DEB}">
      <dsp:nvSpPr>
        <dsp:cNvPr id="0" name=""/>
        <dsp:cNvSpPr/>
      </dsp:nvSpPr>
      <dsp:spPr>
        <a:xfrm>
          <a:off x="1592320" y="1372627"/>
          <a:ext cx="302171" cy="415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717"/>
              </a:lnTo>
              <a:lnTo>
                <a:pt x="302171" y="415717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1623E-42CC-488A-8D86-F71C376794BD}">
      <dsp:nvSpPr>
        <dsp:cNvPr id="0" name=""/>
        <dsp:cNvSpPr/>
      </dsp:nvSpPr>
      <dsp:spPr>
        <a:xfrm>
          <a:off x="1894492" y="1580115"/>
          <a:ext cx="1077307" cy="416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-445653"/>
              <a:satOff val="0"/>
              <a:lumOff val="362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</a:t>
          </a:r>
          <a:r>
            <a:rPr lang="en-US" sz="1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en-US" sz="1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Chmestar</a:t>
          </a:r>
          <a:endParaRPr lang="en-US" sz="1400" kern="12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06690" y="1592313"/>
        <a:ext cx="1052911" cy="392062"/>
      </dsp:txXfrm>
    </dsp:sp>
    <dsp:sp modelId="{29A52FBD-DF7B-41CA-ABE5-63EC6213F6DE}">
      <dsp:nvSpPr>
        <dsp:cNvPr id="0" name=""/>
        <dsp:cNvSpPr/>
      </dsp:nvSpPr>
      <dsp:spPr>
        <a:xfrm>
          <a:off x="1592320" y="1372627"/>
          <a:ext cx="205767" cy="913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3234"/>
              </a:lnTo>
              <a:lnTo>
                <a:pt x="205767" y="913234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825023-CAEA-4FA1-9A53-830E3FDA29DA}">
      <dsp:nvSpPr>
        <dsp:cNvPr id="0" name=""/>
        <dsp:cNvSpPr/>
      </dsp:nvSpPr>
      <dsp:spPr>
        <a:xfrm>
          <a:off x="1798087" y="2077633"/>
          <a:ext cx="1142608" cy="416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-297102"/>
              <a:satOff val="0"/>
              <a:lumOff val="241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D</a:t>
          </a:r>
          <a:r>
            <a:rPr lang="en-US" sz="1800" b="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     </a:t>
          </a:r>
          <a:r>
            <a:rPr lang="en-US" sz="1400" b="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Hawch</a:t>
          </a:r>
          <a:r>
            <a:rPr lang="en-US" sz="1400" b="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Barada</a:t>
          </a:r>
          <a:endParaRPr lang="en-US" sz="1400" b="0" kern="12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10285" y="2089831"/>
        <a:ext cx="1118212" cy="392062"/>
      </dsp:txXfrm>
    </dsp:sp>
    <dsp:sp modelId="{062DCE2E-693D-4F53-9F31-3E153445E79C}">
      <dsp:nvSpPr>
        <dsp:cNvPr id="0" name=""/>
        <dsp:cNvSpPr/>
      </dsp:nvSpPr>
      <dsp:spPr>
        <a:xfrm>
          <a:off x="1592320" y="1372627"/>
          <a:ext cx="205767" cy="1433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807"/>
              </a:lnTo>
              <a:lnTo>
                <a:pt x="205767" y="1433807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C7755-ACF4-4A60-B9C8-08B2E974C57F}">
      <dsp:nvSpPr>
        <dsp:cNvPr id="0" name=""/>
        <dsp:cNvSpPr/>
      </dsp:nvSpPr>
      <dsp:spPr>
        <a:xfrm>
          <a:off x="1798087" y="2598205"/>
          <a:ext cx="1146606" cy="416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-148551"/>
              <a:satOff val="0"/>
              <a:lumOff val="120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E      </a:t>
          </a:r>
          <a:r>
            <a:rPr lang="en-US" sz="1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Sarhin</a:t>
          </a:r>
          <a:endParaRPr lang="en-US" sz="1400" kern="12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10285" y="2610403"/>
        <a:ext cx="1122210" cy="392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8B85D-29E0-45CC-9443-1559EFC65EDB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B3795-27F4-4CC6-9CF5-764728291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2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56C5-D61A-4CBA-B75F-A01C92502601}" type="datetimeFigureOut">
              <a:rPr lang="fr-BE" smtClean="0"/>
              <a:t>05-02-17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C67-48AC-4520-802E-335FBEB0AA6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5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56C5-D61A-4CBA-B75F-A01C92502601}" type="datetimeFigureOut">
              <a:rPr lang="fr-BE" smtClean="0"/>
              <a:t>05-02-17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C67-48AC-4520-802E-335FBEB0AA6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0508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56C5-D61A-4CBA-B75F-A01C92502601}" type="datetimeFigureOut">
              <a:rPr lang="fr-BE" smtClean="0"/>
              <a:t>05-02-17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C67-48AC-4520-802E-335FBEB0AA6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57255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54174" y="516366"/>
            <a:ext cx="11083635" cy="5175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4013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4B6F-DE90-4883-9E28-12B0C95F6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E97-EBCD-4437-AC25-E887C5B7B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99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4B6F-DE90-4883-9E28-12B0C95F6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E97-EBCD-4437-AC25-E887C5B7B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16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4B6F-DE90-4883-9E28-12B0C95F6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E97-EBCD-4437-AC25-E887C5B7B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4B6F-DE90-4883-9E28-12B0C95F6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E97-EBCD-4437-AC25-E887C5B7B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389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4B6F-DE90-4883-9E28-12B0C95F6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E97-EBCD-4437-AC25-E887C5B7B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75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4B6F-DE90-4883-9E28-12B0C95F6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E97-EBCD-4437-AC25-E887C5B7B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26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4B6F-DE90-4883-9E28-12B0C95F6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E97-EBCD-4437-AC25-E887C5B7B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92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56C5-D61A-4CBA-B75F-A01C92502601}" type="datetimeFigureOut">
              <a:rPr lang="fr-BE" smtClean="0"/>
              <a:t>05-02-17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C67-48AC-4520-802E-335FBEB0AA6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7602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4B6F-DE90-4883-9E28-12B0C95F6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E97-EBCD-4437-AC25-E887C5B7B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4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4B6F-DE90-4883-9E28-12B0C95F6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E97-EBCD-4437-AC25-E887C5B7B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43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4B6F-DE90-4883-9E28-12B0C95F6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E97-EBCD-4437-AC25-E887C5B7B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43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4B6F-DE90-4883-9E28-12B0C95F6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E97-EBCD-4437-AC25-E887C5B7B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9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56C5-D61A-4CBA-B75F-A01C92502601}" type="datetimeFigureOut">
              <a:rPr lang="fr-BE" smtClean="0"/>
              <a:t>05-02-17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C67-48AC-4520-802E-335FBEB0AA6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376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56C5-D61A-4CBA-B75F-A01C92502601}" type="datetimeFigureOut">
              <a:rPr lang="fr-BE" smtClean="0"/>
              <a:t>05-02-17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C67-48AC-4520-802E-335FBEB0AA6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978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56C5-D61A-4CBA-B75F-A01C92502601}" type="datetimeFigureOut">
              <a:rPr lang="fr-BE" smtClean="0"/>
              <a:t>05-02-17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C67-48AC-4520-802E-335FBEB0AA6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4457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56C5-D61A-4CBA-B75F-A01C92502601}" type="datetimeFigureOut">
              <a:rPr lang="fr-BE" smtClean="0"/>
              <a:t>05-02-17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C67-48AC-4520-802E-335FBEB0AA6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7263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56C5-D61A-4CBA-B75F-A01C92502601}" type="datetimeFigureOut">
              <a:rPr lang="fr-BE" smtClean="0"/>
              <a:t>05-02-17</a:t>
            </a:fld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C67-48AC-4520-802E-335FBEB0AA69}" type="slidenum">
              <a:rPr lang="fr-BE" smtClean="0"/>
              <a:t>‹#›</a:t>
            </a:fld>
            <a:endParaRPr lang="fr-BE"/>
          </a:p>
        </p:txBody>
      </p:sp>
      <p:sp>
        <p:nvSpPr>
          <p:cNvPr id="5" name="bk object 16"/>
          <p:cNvSpPr>
            <a:spLocks noChangeAspect="1"/>
          </p:cNvSpPr>
          <p:nvPr userDrawn="1"/>
        </p:nvSpPr>
        <p:spPr>
          <a:xfrm>
            <a:off x="9839028" y="0"/>
            <a:ext cx="2352972" cy="501650"/>
          </a:xfrm>
          <a:prstGeom prst="rect">
            <a:avLst/>
          </a:prstGeom>
          <a:blipFill>
            <a:blip r:embed="rId2" cstate="print"/>
            <a:srcRect/>
            <a:stretch>
              <a:fillRect t="-119033"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3581400" y="6557311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400" dirty="0" smtClean="0">
                <a:latin typeface="+mn-lt"/>
              </a:rPr>
              <a:t>Concept of LARI EWS </a:t>
            </a:r>
            <a:r>
              <a:rPr lang="fr-BE" sz="1400" dirty="0" err="1" smtClean="0">
                <a:latin typeface="+mn-lt"/>
              </a:rPr>
              <a:t>Improvement</a:t>
            </a:r>
            <a:r>
              <a:rPr lang="fr-BE" sz="1400" dirty="0" smtClean="0">
                <a:latin typeface="+mn-lt"/>
              </a:rPr>
              <a:t>, </a:t>
            </a:r>
            <a:r>
              <a:rPr lang="fr-BE" sz="1400" dirty="0" err="1" smtClean="0">
                <a:latin typeface="+mn-lt"/>
              </a:rPr>
              <a:t>Vieri</a:t>
            </a:r>
            <a:r>
              <a:rPr lang="fr-BE" sz="1400" dirty="0" smtClean="0">
                <a:latin typeface="+mn-lt"/>
              </a:rPr>
              <a:t> </a:t>
            </a:r>
            <a:r>
              <a:rPr lang="fr-BE" sz="1400" dirty="0" err="1" smtClean="0">
                <a:latin typeface="+mn-lt"/>
              </a:rPr>
              <a:t>Tarchiani</a:t>
            </a:r>
            <a:endParaRPr lang="fr-BE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52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56C5-D61A-4CBA-B75F-A01C92502601}" type="datetimeFigureOut">
              <a:rPr lang="fr-BE" smtClean="0"/>
              <a:t>05-02-17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C67-48AC-4520-802E-335FBEB0AA6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8270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56C5-D61A-4CBA-B75F-A01C92502601}" type="datetimeFigureOut">
              <a:rPr lang="fr-BE" smtClean="0"/>
              <a:t>05-02-17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C67-48AC-4520-802E-335FBEB0AA6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648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B56C5-D61A-4CBA-B75F-A01C92502601}" type="datetimeFigureOut">
              <a:rPr lang="fr-BE" smtClean="0"/>
              <a:t>05-02-17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EDC67-48AC-4520-802E-335FBEB0AA6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391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94B6F-DE90-4883-9E28-12B0C95F6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CBE97-EBCD-4437-AC25-E887C5B7B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8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jpe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7788" y="5922571"/>
            <a:ext cx="3467904" cy="307777"/>
          </a:xfrm>
          <a:prstGeom prst="rect">
            <a:avLst/>
          </a:prstGeom>
          <a:effectLst>
            <a:outerShdw blurRad="50800" dist="38100" dir="5400000" algn="t" rotWithShape="0">
              <a:srgbClr val="391A05">
                <a:alpha val="40000"/>
              </a:srgb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11206" marR="4483" indent="-1121"/>
            <a:r>
              <a:rPr lang="en-US" sz="2000" b="1" i="1" dirty="0">
                <a:solidFill>
                  <a:srgbClr val="D85F4E"/>
                </a:solidFill>
              </a:rPr>
              <a:t>LAUNCH OF PROJECT </a:t>
            </a:r>
            <a:r>
              <a:rPr lang="en-US" sz="2000" b="1" i="1" dirty="0" smtClean="0">
                <a:solidFill>
                  <a:srgbClr val="D85F4E"/>
                </a:solidFill>
              </a:rPr>
              <a:t>PROPOSAL</a:t>
            </a:r>
            <a:endParaRPr lang="en-US" sz="2000" b="1" dirty="0">
              <a:solidFill>
                <a:srgbClr val="D85F4E"/>
              </a:solidFill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37785" y="4987513"/>
            <a:ext cx="2035884" cy="708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9874126" y="4810012"/>
            <a:ext cx="1222338" cy="8485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 txBox="1"/>
          <p:nvPr/>
        </p:nvSpPr>
        <p:spPr>
          <a:xfrm>
            <a:off x="9586020" y="5832098"/>
            <a:ext cx="1798544" cy="488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593" marR="4483" indent="-45946"/>
            <a:r>
              <a:rPr sz="1588" spc="-9" dirty="0">
                <a:latin typeface="Calibri"/>
                <a:cs typeface="Calibri"/>
              </a:rPr>
              <a:t>Project </a:t>
            </a:r>
            <a:r>
              <a:rPr sz="1588" dirty="0">
                <a:latin typeface="Calibri"/>
                <a:cs typeface="Calibri"/>
              </a:rPr>
              <a:t>funded </a:t>
            </a:r>
            <a:r>
              <a:rPr sz="1588" spc="-9" dirty="0">
                <a:latin typeface="Calibri"/>
                <a:cs typeface="Calibri"/>
              </a:rPr>
              <a:t>by </a:t>
            </a:r>
            <a:r>
              <a:rPr sz="1588" spc="-4" dirty="0">
                <a:latin typeface="Calibri"/>
                <a:cs typeface="Calibri"/>
              </a:rPr>
              <a:t>the  European</a:t>
            </a:r>
            <a:r>
              <a:rPr sz="1588" spc="-71" dirty="0">
                <a:latin typeface="Calibri"/>
                <a:cs typeface="Calibri"/>
              </a:rPr>
              <a:t> </a:t>
            </a:r>
            <a:r>
              <a:rPr sz="1588" spc="-4" dirty="0">
                <a:latin typeface="Calibri"/>
                <a:cs typeface="Calibri"/>
              </a:rPr>
              <a:t>Union</a:t>
            </a:r>
            <a:endParaRPr sz="1588" dirty="0">
              <a:latin typeface="Calibri"/>
              <a:cs typeface="Calibri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133393" y="1929287"/>
            <a:ext cx="5351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i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CLIMATE RESILIENCE </a:t>
            </a:r>
            <a:r>
              <a:rPr lang="en-US" sz="3000" b="1" i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AGRICULTURE, </a:t>
            </a:r>
            <a:r>
              <a:rPr lang="en-US" sz="3000" b="1" i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ENHANCING LARI EARLY WARNING SYSTEM</a:t>
            </a:r>
            <a:r>
              <a:rPr lang="en-US" sz="3000" b="1" dirty="0" smtClean="0">
                <a:ln>
                  <a:solidFill>
                    <a:srgbClr val="391A05"/>
                  </a:solidFill>
                </a:ln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3000" b="1" dirty="0">
              <a:ln>
                <a:solidFill>
                  <a:srgbClr val="391A05"/>
                </a:solidFill>
              </a:ln>
              <a:solidFill>
                <a:schemeClr val="bg1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8" descr="D:\Lari_Logo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5109" r="4979" b="40588"/>
          <a:stretch/>
        </p:blipFill>
        <p:spPr bwMode="auto">
          <a:xfrm>
            <a:off x="5702052" y="4306531"/>
            <a:ext cx="977900" cy="9277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35834" y="3481079"/>
            <a:ext cx="3606226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en-US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BEIRUT, 6TH FEBRUARY 2017</a:t>
            </a:r>
            <a:r>
              <a:rPr lang="en-US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</a:pPr>
            <a:r>
              <a:rPr lang="en-US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EUROPEAN UNION DELEGATION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Beirut, </a:t>
            </a:r>
            <a:r>
              <a:rPr lang="en-US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Lbanon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78987" y="3513800"/>
            <a:ext cx="243341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Ihab</a:t>
            </a:r>
            <a:r>
              <a:rPr lang="en-US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JOMAA</a:t>
            </a:r>
          </a:p>
          <a:p>
            <a:pPr>
              <a:lnSpc>
                <a:spcPct val="115000"/>
              </a:lnSpc>
            </a:pPr>
            <a:r>
              <a:rPr lang="en-US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Head Irrigation and </a:t>
            </a:r>
            <a:r>
              <a:rPr lang="en-US" b="1" i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AgroMeteorology</a:t>
            </a:r>
            <a:r>
              <a:rPr lang="en-US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Dep.</a:t>
            </a:r>
          </a:p>
          <a:p>
            <a:pPr algn="ctr">
              <a:lnSpc>
                <a:spcPct val="115000"/>
              </a:lnSpc>
            </a:pPr>
            <a:r>
              <a:rPr lang="en-US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40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418203" y="2899865"/>
            <a:ext cx="68769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Lebanese Agricultural Research Institute</a:t>
            </a:r>
          </a:p>
          <a:p>
            <a:pPr algn="ctr"/>
            <a:r>
              <a:rPr lang="en-US" sz="3200" dirty="0" smtClean="0"/>
              <a:t>LARI</a:t>
            </a:r>
            <a:endParaRPr lang="en-US" sz="3200" dirty="0"/>
          </a:p>
        </p:txBody>
      </p:sp>
      <p:sp>
        <p:nvSpPr>
          <p:cNvPr id="23" name="Text Box 77"/>
          <p:cNvSpPr txBox="1">
            <a:spLocks noChangeArrowheads="1"/>
          </p:cNvSpPr>
          <p:nvPr/>
        </p:nvSpPr>
        <p:spPr bwMode="auto">
          <a:xfrm>
            <a:off x="7882548" y="1643063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ar-LB" altLang="en-US" sz="1800">
                <a:solidFill>
                  <a:srgbClr val="000099"/>
                </a:solidFill>
                <a:cs typeface="Traditional Arabic" panose="02020603050405020304" pitchFamily="18" charset="-78"/>
              </a:rPr>
              <a:t>هرمل</a:t>
            </a:r>
            <a:endParaRPr lang="ar-LB" sz="1800">
              <a:solidFill>
                <a:srgbClr val="000099"/>
              </a:solidFill>
              <a:cs typeface="Traditional Arabic" panose="02020603050405020304" pitchFamily="18" charset="-78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877285" y="0"/>
            <a:ext cx="5116988" cy="6781800"/>
            <a:chOff x="3877285" y="0"/>
            <a:chExt cx="5116988" cy="6781800"/>
          </a:xfrm>
        </p:grpSpPr>
        <p:pic>
          <p:nvPicPr>
            <p:cNvPr id="3" name="Picture 41" descr="lebanon-ma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285" y="0"/>
              <a:ext cx="5060950" cy="6781800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42"/>
            <p:cNvSpPr txBox="1">
              <a:spLocks noChangeArrowheads="1"/>
            </p:cNvSpPr>
            <p:nvPr/>
          </p:nvSpPr>
          <p:spPr bwMode="auto">
            <a:xfrm>
              <a:off x="6772885" y="2438400"/>
              <a:ext cx="9652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ar-LB" altLang="en-US" sz="1800">
                  <a:solidFill>
                    <a:srgbClr val="000099"/>
                  </a:solidFill>
                  <a:cs typeface="Traditional Arabic" panose="02020603050405020304" pitchFamily="18" charset="-78"/>
                </a:rPr>
                <a:t>كفردان</a:t>
              </a:r>
              <a:endParaRPr lang="ar-LB" sz="1800">
                <a:solidFill>
                  <a:srgbClr val="000099"/>
                </a:solidFill>
                <a:cs typeface="Traditional Arabic" panose="02020603050405020304" pitchFamily="18" charset="-78"/>
              </a:endParaRPr>
            </a:p>
          </p:txBody>
        </p:sp>
        <p:sp>
          <p:nvSpPr>
            <p:cNvPr id="5" name="Text Box 43"/>
            <p:cNvSpPr txBox="1">
              <a:spLocks noChangeArrowheads="1"/>
            </p:cNvSpPr>
            <p:nvPr/>
          </p:nvSpPr>
          <p:spPr bwMode="auto">
            <a:xfrm>
              <a:off x="6949098" y="3130550"/>
              <a:ext cx="12255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ar-LB" altLang="en-US" sz="1800">
                  <a:solidFill>
                    <a:srgbClr val="000099"/>
                  </a:solidFill>
                  <a:cs typeface="Traditional Arabic" panose="02020603050405020304" pitchFamily="18" charset="-78"/>
                </a:rPr>
                <a:t>تل العمارة</a:t>
              </a:r>
            </a:p>
          </p:txBody>
        </p:sp>
        <p:sp>
          <p:nvSpPr>
            <p:cNvPr id="6" name="Text Box 44"/>
            <p:cNvSpPr txBox="1">
              <a:spLocks noChangeArrowheads="1"/>
            </p:cNvSpPr>
            <p:nvPr/>
          </p:nvSpPr>
          <p:spPr bwMode="auto">
            <a:xfrm>
              <a:off x="6218848" y="3702050"/>
              <a:ext cx="13017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ar-LB" altLang="en-US" sz="1800" dirty="0">
                  <a:solidFill>
                    <a:srgbClr val="000099"/>
                  </a:solidFill>
                  <a:cs typeface="Traditional Arabic" panose="02020603050405020304" pitchFamily="18" charset="-78"/>
                </a:rPr>
                <a:t>تربل</a:t>
              </a:r>
              <a:endParaRPr lang="ar-LB" sz="1800" dirty="0">
                <a:solidFill>
                  <a:srgbClr val="000099"/>
                </a:solidFill>
                <a:cs typeface="Traditional Arabic" panose="02020603050405020304" pitchFamily="18" charset="-78"/>
              </a:endParaRPr>
            </a:p>
          </p:txBody>
        </p:sp>
        <p:sp>
          <p:nvSpPr>
            <p:cNvPr id="7" name="Text Box 45"/>
            <p:cNvSpPr txBox="1">
              <a:spLocks noChangeArrowheads="1"/>
            </p:cNvSpPr>
            <p:nvPr/>
          </p:nvSpPr>
          <p:spPr bwMode="auto">
            <a:xfrm>
              <a:off x="5629885" y="3200400"/>
              <a:ext cx="1320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ar-LB" altLang="en-US" sz="1800">
                  <a:solidFill>
                    <a:srgbClr val="000099"/>
                  </a:solidFill>
                  <a:cs typeface="Traditional Arabic" panose="02020603050405020304" pitchFamily="18" charset="-78"/>
                </a:rPr>
                <a:t>الفنار </a:t>
              </a:r>
            </a:p>
          </p:txBody>
        </p:sp>
        <p:sp>
          <p:nvSpPr>
            <p:cNvPr id="8" name="Text Box 46"/>
            <p:cNvSpPr txBox="1">
              <a:spLocks noChangeArrowheads="1"/>
            </p:cNvSpPr>
            <p:nvPr/>
          </p:nvSpPr>
          <p:spPr bwMode="auto">
            <a:xfrm>
              <a:off x="5152048" y="4572000"/>
              <a:ext cx="12255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ar-LB" altLang="en-US" sz="1800">
                  <a:solidFill>
                    <a:srgbClr val="000099"/>
                  </a:solidFill>
                  <a:cs typeface="Traditional Arabic" panose="02020603050405020304" pitchFamily="18" charset="-78"/>
                </a:rPr>
                <a:t>لبعا</a:t>
              </a:r>
              <a:endParaRPr lang="ar-LB" sz="1800">
                <a:solidFill>
                  <a:srgbClr val="000099"/>
                </a:solidFill>
                <a:cs typeface="Traditional Arabic" panose="02020603050405020304" pitchFamily="18" charset="-78"/>
              </a:endParaRPr>
            </a:p>
          </p:txBody>
        </p:sp>
        <p:sp>
          <p:nvSpPr>
            <p:cNvPr id="9" name="Text Box 47"/>
            <p:cNvSpPr txBox="1">
              <a:spLocks noChangeArrowheads="1"/>
            </p:cNvSpPr>
            <p:nvPr/>
          </p:nvSpPr>
          <p:spPr bwMode="auto">
            <a:xfrm>
              <a:off x="4505935" y="5791200"/>
              <a:ext cx="8953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ar-LB" altLang="en-US" sz="1800">
                  <a:solidFill>
                    <a:srgbClr val="000099"/>
                  </a:solidFill>
                  <a:cs typeface="Traditional Arabic" panose="02020603050405020304" pitchFamily="18" charset="-78"/>
                </a:rPr>
                <a:t>صور</a:t>
              </a:r>
            </a:p>
          </p:txBody>
        </p:sp>
        <p:pic>
          <p:nvPicPr>
            <p:cNvPr id="11" name="Picture 49" descr="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053" y="550863"/>
              <a:ext cx="1008063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68"/>
            <p:cNvSpPr>
              <a:spLocks noChangeArrowheads="1"/>
            </p:cNvSpPr>
            <p:nvPr/>
          </p:nvSpPr>
          <p:spPr bwMode="auto">
            <a:xfrm>
              <a:off x="6849085" y="1295400"/>
              <a:ext cx="152400" cy="152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13" name="Oval 69"/>
            <p:cNvSpPr>
              <a:spLocks noChangeArrowheads="1"/>
            </p:cNvSpPr>
            <p:nvPr/>
          </p:nvSpPr>
          <p:spPr bwMode="auto">
            <a:xfrm>
              <a:off x="6087085" y="1981200"/>
              <a:ext cx="152400" cy="152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14" name="Oval 70"/>
            <p:cNvSpPr>
              <a:spLocks noChangeArrowheads="1"/>
            </p:cNvSpPr>
            <p:nvPr/>
          </p:nvSpPr>
          <p:spPr bwMode="auto">
            <a:xfrm>
              <a:off x="5553685" y="3276600"/>
              <a:ext cx="152400" cy="152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15" name="Oval 71"/>
            <p:cNvSpPr>
              <a:spLocks noChangeArrowheads="1"/>
            </p:cNvSpPr>
            <p:nvPr/>
          </p:nvSpPr>
          <p:spPr bwMode="auto">
            <a:xfrm>
              <a:off x="6925285" y="3352800"/>
              <a:ext cx="152400" cy="152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16" name="Oval 72"/>
            <p:cNvSpPr>
              <a:spLocks noChangeArrowheads="1"/>
            </p:cNvSpPr>
            <p:nvPr/>
          </p:nvSpPr>
          <p:spPr bwMode="auto">
            <a:xfrm>
              <a:off x="7077685" y="2743200"/>
              <a:ext cx="152400" cy="152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17" name="Oval 73"/>
            <p:cNvSpPr>
              <a:spLocks noChangeArrowheads="1"/>
            </p:cNvSpPr>
            <p:nvPr/>
          </p:nvSpPr>
          <p:spPr bwMode="auto">
            <a:xfrm>
              <a:off x="5172685" y="4800600"/>
              <a:ext cx="152400" cy="152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18" name="Oval 74"/>
            <p:cNvSpPr>
              <a:spLocks noChangeArrowheads="1"/>
            </p:cNvSpPr>
            <p:nvPr/>
          </p:nvSpPr>
          <p:spPr bwMode="auto">
            <a:xfrm>
              <a:off x="4410685" y="5867400"/>
              <a:ext cx="152400" cy="152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19" name="Oval 75"/>
            <p:cNvSpPr>
              <a:spLocks noChangeArrowheads="1"/>
            </p:cNvSpPr>
            <p:nvPr/>
          </p:nvSpPr>
          <p:spPr bwMode="auto">
            <a:xfrm>
              <a:off x="6620485" y="3810000"/>
              <a:ext cx="152400" cy="152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20" name="Text Box 76"/>
            <p:cNvSpPr txBox="1">
              <a:spLocks noChangeArrowheads="1"/>
            </p:cNvSpPr>
            <p:nvPr/>
          </p:nvSpPr>
          <p:spPr bwMode="auto">
            <a:xfrm>
              <a:off x="6377598" y="1357313"/>
              <a:ext cx="9017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1800">
                  <a:solidFill>
                    <a:srgbClr val="000099"/>
                  </a:solidFill>
                  <a:cs typeface="Traditional Arabic" panose="02020603050405020304" pitchFamily="18" charset="-78"/>
                </a:rPr>
                <a:t>     </a:t>
              </a:r>
              <a:r>
                <a:rPr lang="ar-LB" altLang="en-US" sz="1800">
                  <a:solidFill>
                    <a:srgbClr val="000099"/>
                  </a:solidFill>
                  <a:cs typeface="Traditional Arabic" panose="02020603050405020304" pitchFamily="18" charset="-78"/>
                </a:rPr>
                <a:t>العبده</a:t>
              </a:r>
              <a:endParaRPr lang="ar-LB" sz="1800">
                <a:solidFill>
                  <a:srgbClr val="000099"/>
                </a:solidFill>
                <a:cs typeface="Traditional Arabic" panose="02020603050405020304" pitchFamily="18" charset="-78"/>
              </a:endParaRPr>
            </a:p>
          </p:txBody>
        </p:sp>
        <p:sp>
          <p:nvSpPr>
            <p:cNvPr id="21" name="Text Box 77"/>
            <p:cNvSpPr txBox="1">
              <a:spLocks noChangeArrowheads="1"/>
            </p:cNvSpPr>
            <p:nvPr/>
          </p:nvSpPr>
          <p:spPr bwMode="auto">
            <a:xfrm>
              <a:off x="6163285" y="1752600"/>
              <a:ext cx="1447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ar-LB" altLang="en-US" sz="1800">
                  <a:solidFill>
                    <a:srgbClr val="000099"/>
                  </a:solidFill>
                  <a:cs typeface="Traditional Arabic" panose="02020603050405020304" pitchFamily="18" charset="-78"/>
                </a:rPr>
                <a:t>كفرشخنا</a:t>
              </a:r>
              <a:endParaRPr lang="ar-LB" sz="1800">
                <a:solidFill>
                  <a:srgbClr val="000099"/>
                </a:solidFill>
                <a:cs typeface="Traditional Arabic" panose="02020603050405020304" pitchFamily="18" charset="-78"/>
              </a:endParaRPr>
            </a:p>
          </p:txBody>
        </p:sp>
        <p:sp>
          <p:nvSpPr>
            <p:cNvPr id="22" name="Oval 69"/>
            <p:cNvSpPr>
              <a:spLocks noChangeArrowheads="1"/>
            </p:cNvSpPr>
            <p:nvPr/>
          </p:nvSpPr>
          <p:spPr bwMode="auto">
            <a:xfrm>
              <a:off x="7806348" y="1871663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Oval 69"/>
            <p:cNvSpPr>
              <a:spLocks noChangeArrowheads="1"/>
            </p:cNvSpPr>
            <p:nvPr/>
          </p:nvSpPr>
          <p:spPr bwMode="auto">
            <a:xfrm>
              <a:off x="5877535" y="2657475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25" name="Text Box 77"/>
            <p:cNvSpPr txBox="1">
              <a:spLocks noChangeArrowheads="1"/>
            </p:cNvSpPr>
            <p:nvPr/>
          </p:nvSpPr>
          <p:spPr bwMode="auto">
            <a:xfrm>
              <a:off x="6020410" y="2428875"/>
              <a:ext cx="13811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ar-LB" altLang="en-US" sz="1800">
                  <a:solidFill>
                    <a:srgbClr val="000099"/>
                  </a:solidFill>
                  <a:cs typeface="Traditional Arabic" panose="02020603050405020304" pitchFamily="18" charset="-78"/>
                </a:rPr>
                <a:t>كسروان</a:t>
              </a:r>
              <a:endParaRPr lang="ar-LB" sz="1800">
                <a:solidFill>
                  <a:srgbClr val="000099"/>
                </a:solidFill>
                <a:cs typeface="Traditional Arabic" panose="02020603050405020304" pitchFamily="18" charset="-78"/>
              </a:endParaRPr>
            </a:p>
          </p:txBody>
        </p:sp>
        <p:sp>
          <p:nvSpPr>
            <p:cNvPr id="26" name="Oval 69"/>
            <p:cNvSpPr>
              <a:spLocks noChangeArrowheads="1"/>
            </p:cNvSpPr>
            <p:nvPr/>
          </p:nvSpPr>
          <p:spPr bwMode="auto">
            <a:xfrm>
              <a:off x="5996598" y="5133975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27" name="Text Box 77"/>
            <p:cNvSpPr txBox="1">
              <a:spLocks noChangeArrowheads="1"/>
            </p:cNvSpPr>
            <p:nvPr/>
          </p:nvSpPr>
          <p:spPr bwMode="auto">
            <a:xfrm>
              <a:off x="5787048" y="4905375"/>
              <a:ext cx="1447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ar-LB" altLang="en-US" sz="1800">
                  <a:solidFill>
                    <a:srgbClr val="000099"/>
                  </a:solidFill>
                  <a:cs typeface="Traditional Arabic" panose="02020603050405020304" pitchFamily="18" charset="-78"/>
                </a:rPr>
                <a:t>حاصبيا</a:t>
              </a:r>
              <a:endParaRPr lang="ar-LB" sz="1800">
                <a:solidFill>
                  <a:srgbClr val="000099"/>
                </a:solidFill>
                <a:cs typeface="Traditional Arabic" panose="02020603050405020304" pitchFamily="18" charset="-78"/>
              </a:endParaRPr>
            </a:p>
          </p:txBody>
        </p:sp>
        <p:sp>
          <p:nvSpPr>
            <p:cNvPr id="28" name="Oval 69"/>
            <p:cNvSpPr>
              <a:spLocks noChangeArrowheads="1"/>
            </p:cNvSpPr>
            <p:nvPr/>
          </p:nvSpPr>
          <p:spPr bwMode="auto">
            <a:xfrm>
              <a:off x="7145014" y="499719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29" name="Text Box 77"/>
            <p:cNvSpPr txBox="1">
              <a:spLocks noChangeArrowheads="1"/>
            </p:cNvSpPr>
            <p:nvPr/>
          </p:nvSpPr>
          <p:spPr bwMode="auto">
            <a:xfrm>
              <a:off x="7343918" y="4914939"/>
              <a:ext cx="15478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rtl="0">
                <a:spcBef>
                  <a:spcPct val="50000"/>
                </a:spcBef>
              </a:pPr>
              <a:r>
                <a:rPr lang="en-US" altLang="en-US" sz="1800" dirty="0" smtClean="0">
                  <a:solidFill>
                    <a:srgbClr val="000099"/>
                  </a:solidFill>
                  <a:cs typeface="Traditional Arabic" panose="02020603050405020304" pitchFamily="18" charset="-78"/>
                </a:rPr>
                <a:t>New locations</a:t>
              </a:r>
              <a:endParaRPr lang="ar-LB" altLang="en-US" sz="1800" dirty="0">
                <a:solidFill>
                  <a:srgbClr val="000099"/>
                </a:solidFill>
                <a:cs typeface="Traditional Arabic" panose="02020603050405020304" pitchFamily="18" charset="-78"/>
              </a:endParaRPr>
            </a:p>
          </p:txBody>
        </p:sp>
        <p:sp>
          <p:nvSpPr>
            <p:cNvPr id="30" name="Text Box 45"/>
            <p:cNvSpPr txBox="1">
              <a:spLocks noChangeArrowheads="1"/>
            </p:cNvSpPr>
            <p:nvPr/>
          </p:nvSpPr>
          <p:spPr bwMode="auto">
            <a:xfrm>
              <a:off x="4520223" y="3214688"/>
              <a:ext cx="67786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 rtl="0">
                <a:spcBef>
                  <a:spcPct val="50000"/>
                </a:spcBef>
              </a:pPr>
              <a:r>
                <a:rPr lang="ar-LB" altLang="en-US" sz="1800">
                  <a:solidFill>
                    <a:srgbClr val="000099"/>
                  </a:solidFill>
                  <a:cs typeface="Traditional Arabic" panose="02020603050405020304" pitchFamily="18" charset="-78"/>
                </a:rPr>
                <a:t>بيروت</a:t>
              </a:r>
              <a:endParaRPr lang="ar-LB" sz="1800">
                <a:solidFill>
                  <a:srgbClr val="000099"/>
                </a:solidFill>
                <a:cs typeface="Traditional Arabic" panose="02020603050405020304" pitchFamily="18" charset="-78"/>
              </a:endParaRPr>
            </a:p>
          </p:txBody>
        </p:sp>
        <p:cxnSp>
          <p:nvCxnSpPr>
            <p:cNvPr id="31" name="Straight Arrow Connector 30"/>
            <p:cNvCxnSpPr>
              <a:stCxn id="32" idx="0"/>
            </p:cNvCxnSpPr>
            <p:nvPr/>
          </p:nvCxnSpPr>
          <p:spPr>
            <a:xfrm rot="5400000" flipH="1" flipV="1">
              <a:off x="4493236" y="3473450"/>
              <a:ext cx="500062" cy="5540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 Box 45"/>
            <p:cNvSpPr txBox="1">
              <a:spLocks noChangeArrowheads="1"/>
            </p:cNvSpPr>
            <p:nvPr/>
          </p:nvSpPr>
          <p:spPr bwMode="auto">
            <a:xfrm>
              <a:off x="3948723" y="4000500"/>
              <a:ext cx="10350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rtl="0">
                <a:spcBef>
                  <a:spcPct val="50000"/>
                </a:spcBef>
              </a:pPr>
              <a:r>
                <a:rPr lang="ar-LB" altLang="en-US" sz="1800">
                  <a:solidFill>
                    <a:srgbClr val="000099"/>
                  </a:solidFill>
                  <a:cs typeface="Traditional Arabic" panose="02020603050405020304" pitchFamily="18" charset="-78"/>
                </a:rPr>
                <a:t>المطار</a:t>
              </a:r>
              <a:endParaRPr lang="ar-LB" sz="1800">
                <a:solidFill>
                  <a:srgbClr val="000099"/>
                </a:solidFill>
                <a:cs typeface="Traditional Arabic" panose="02020603050405020304" pitchFamily="18" charset="-78"/>
              </a:endParaRPr>
            </a:p>
          </p:txBody>
        </p:sp>
        <p:sp>
          <p:nvSpPr>
            <p:cNvPr id="33" name="Text Box 45"/>
            <p:cNvSpPr txBox="1">
              <a:spLocks noChangeArrowheads="1"/>
            </p:cNvSpPr>
            <p:nvPr/>
          </p:nvSpPr>
          <p:spPr bwMode="auto">
            <a:xfrm>
              <a:off x="4091598" y="2643188"/>
              <a:ext cx="67786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rtl="0">
                <a:spcBef>
                  <a:spcPct val="50000"/>
                </a:spcBef>
              </a:pPr>
              <a:r>
                <a:rPr lang="ar-LB" altLang="en-US" sz="1800">
                  <a:solidFill>
                    <a:srgbClr val="000099"/>
                  </a:solidFill>
                  <a:cs typeface="Traditional Arabic" panose="02020603050405020304" pitchFamily="18" charset="-78"/>
                </a:rPr>
                <a:t>المرفأ</a:t>
              </a:r>
              <a:endParaRPr lang="ar-LB" sz="1800">
                <a:solidFill>
                  <a:srgbClr val="000099"/>
                </a:solidFill>
                <a:cs typeface="Traditional Arabic" panose="02020603050405020304" pitchFamily="18" charset="-78"/>
              </a:endParaRPr>
            </a:p>
          </p:txBody>
        </p:sp>
        <p:cxnSp>
          <p:nvCxnSpPr>
            <p:cNvPr id="34" name="Straight Arrow Connector 33"/>
            <p:cNvCxnSpPr>
              <a:stCxn id="33" idx="2"/>
            </p:cNvCxnSpPr>
            <p:nvPr/>
          </p:nvCxnSpPr>
          <p:spPr>
            <a:xfrm rot="16200000" flipH="1">
              <a:off x="4589279" y="2855119"/>
              <a:ext cx="273050" cy="5889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7001485" y="1389986"/>
              <a:ext cx="1773238" cy="19628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 Box 45"/>
            <p:cNvSpPr txBox="1">
              <a:spLocks noChangeArrowheads="1"/>
            </p:cNvSpPr>
            <p:nvPr/>
          </p:nvSpPr>
          <p:spPr bwMode="auto">
            <a:xfrm>
              <a:off x="8370386" y="1002506"/>
              <a:ext cx="62388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ar-LB" altLang="en-US" dirty="0">
                  <a:cs typeface="Traditional Arabic" panose="02020603050405020304" pitchFamily="18" charset="-78"/>
                </a:rPr>
                <a:t>سوريا</a:t>
              </a:r>
              <a:endParaRPr lang="ar-LB" dirty="0">
                <a:cs typeface="Traditional Arabic" panose="02020603050405020304" pitchFamily="18" charset="-78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rot="16200000" flipH="1">
              <a:off x="6925285" y="3581400"/>
              <a:ext cx="3810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 Box 45"/>
            <p:cNvSpPr txBox="1">
              <a:spLocks noChangeArrowheads="1"/>
            </p:cNvSpPr>
            <p:nvPr/>
          </p:nvSpPr>
          <p:spPr bwMode="auto">
            <a:xfrm>
              <a:off x="5448910" y="0"/>
              <a:ext cx="15716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 rtl="0">
                <a:spcBef>
                  <a:spcPct val="50000"/>
                </a:spcBef>
              </a:pPr>
              <a:r>
                <a:rPr lang="ar-LB" altLang="en-US" sz="1800">
                  <a:solidFill>
                    <a:srgbClr val="000099"/>
                  </a:solidFill>
                  <a:cs typeface="Traditional Arabic" panose="02020603050405020304" pitchFamily="18" charset="-78"/>
                </a:rPr>
                <a:t>سوريا</a:t>
              </a:r>
              <a:endParaRPr lang="ar-LB" sz="1800">
                <a:solidFill>
                  <a:srgbClr val="000099"/>
                </a:solidFill>
                <a:cs typeface="Traditional Arabic" panose="02020603050405020304" pitchFamily="18" charset="-78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rot="16200000" flipV="1">
              <a:off x="6341085" y="750888"/>
              <a:ext cx="1031875" cy="101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 Box 45"/>
            <p:cNvSpPr txBox="1">
              <a:spLocks noChangeArrowheads="1"/>
            </p:cNvSpPr>
            <p:nvPr/>
          </p:nvSpPr>
          <p:spPr bwMode="auto">
            <a:xfrm>
              <a:off x="7002434" y="3732083"/>
              <a:ext cx="62388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ar-LB" altLang="en-US" dirty="0">
                  <a:cs typeface="Traditional Arabic" panose="02020603050405020304" pitchFamily="18" charset="-78"/>
                </a:rPr>
                <a:t>سوريا</a:t>
              </a:r>
              <a:endParaRPr lang="ar-LB" dirty="0">
                <a:cs typeface="Traditional Arabic" panose="02020603050405020304" pitchFamily="18" charset="-78"/>
              </a:endParaRPr>
            </a:p>
          </p:txBody>
        </p:sp>
        <p:sp>
          <p:nvSpPr>
            <p:cNvPr id="45" name="Oval 69"/>
            <p:cNvSpPr>
              <a:spLocks noChangeArrowheads="1"/>
            </p:cNvSpPr>
            <p:nvPr/>
          </p:nvSpPr>
          <p:spPr bwMode="auto">
            <a:xfrm>
              <a:off x="5989774" y="4018076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46" name="Text Box 44"/>
            <p:cNvSpPr txBox="1">
              <a:spLocks noChangeArrowheads="1"/>
            </p:cNvSpPr>
            <p:nvPr/>
          </p:nvSpPr>
          <p:spPr bwMode="auto">
            <a:xfrm>
              <a:off x="5471135" y="3911729"/>
              <a:ext cx="13017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ar-LB" altLang="en-US" sz="1800" dirty="0" smtClean="0">
                  <a:solidFill>
                    <a:srgbClr val="000099"/>
                  </a:solidFill>
                  <a:cs typeface="Traditional Arabic" panose="02020603050405020304" pitchFamily="18" charset="-78"/>
                </a:rPr>
                <a:t>بعقلين</a:t>
              </a:r>
              <a:endParaRPr lang="ar-LB" sz="1800" dirty="0">
                <a:solidFill>
                  <a:srgbClr val="000099"/>
                </a:solidFill>
                <a:cs typeface="Traditional Arabic" panose="02020603050405020304" pitchFamily="18" charset="-78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118222" y="101725"/>
              <a:ext cx="22895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8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Traditional Arabic" pitchFamily="2" charset="-78"/>
                </a:rPr>
                <a:t>LARI Locations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5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93935" y="130630"/>
            <a:ext cx="520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b="1" dirty="0" smtClean="0">
                <a:solidFill>
                  <a:prstClr val="black"/>
                </a:solidFill>
              </a:rPr>
              <a:t>Irrigation and </a:t>
            </a:r>
            <a:r>
              <a:rPr lang="en-US" sz="2000" b="1" dirty="0" err="1" smtClean="0">
                <a:solidFill>
                  <a:prstClr val="black"/>
                </a:solidFill>
              </a:rPr>
              <a:t>AgroMeteorology</a:t>
            </a:r>
            <a:r>
              <a:rPr lang="en-US" sz="2000" b="1" dirty="0" smtClean="0">
                <a:solidFill>
                  <a:prstClr val="black"/>
                </a:solidFill>
              </a:rPr>
              <a:t> Department</a:t>
            </a:r>
          </a:p>
          <a:p>
            <a:pPr algn="ctr" rtl="1"/>
            <a:r>
              <a:rPr lang="en-US" sz="2000" b="1" dirty="0" smtClean="0">
                <a:solidFill>
                  <a:prstClr val="black"/>
                </a:solidFill>
              </a:rPr>
              <a:t>LARI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39981" y="0"/>
            <a:ext cx="5387688" cy="6747288"/>
            <a:chOff x="656852" y="0"/>
            <a:chExt cx="5621421" cy="70085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8598" y="0"/>
              <a:ext cx="5019675" cy="53625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6852" y="4932095"/>
              <a:ext cx="3848100" cy="2076450"/>
            </a:xfrm>
            <a:prstGeom prst="rect">
              <a:avLst/>
            </a:prstGeom>
          </p:spPr>
        </p:pic>
      </p:grp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3038622" y="985377"/>
          <a:ext cx="8665698" cy="576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21796" y="1314855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</a:rPr>
              <a:t>Climatic parameters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8872" y="1740893"/>
            <a:ext cx="216777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Max/Min Temp</a:t>
            </a:r>
            <a:endParaRPr lang="ar-LB" dirty="0">
              <a:solidFill>
                <a:prstClr val="white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Relative Humidity</a:t>
            </a:r>
            <a:endParaRPr lang="ar-LB" dirty="0" smtClean="0">
              <a:solidFill>
                <a:prstClr val="white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Total Radiation</a:t>
            </a:r>
            <a:endParaRPr lang="ar-LB" dirty="0">
              <a:solidFill>
                <a:prstClr val="white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At. Pressure</a:t>
            </a:r>
            <a:endParaRPr lang="ar-LB" dirty="0">
              <a:solidFill>
                <a:prstClr val="white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Wind </a:t>
            </a:r>
            <a:r>
              <a:rPr lang="en-US" dirty="0" err="1" smtClean="0">
                <a:solidFill>
                  <a:prstClr val="white"/>
                </a:solidFill>
              </a:rPr>
              <a:t>sp</a:t>
            </a:r>
            <a:r>
              <a:rPr lang="en-US" dirty="0" smtClean="0">
                <a:solidFill>
                  <a:prstClr val="white"/>
                </a:solidFill>
              </a:rPr>
              <a:t>/direction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Rainfall</a:t>
            </a:r>
            <a:endParaRPr lang="ar-LB" dirty="0">
              <a:solidFill>
                <a:prstClr val="white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4329800" y="1499521"/>
          <a:ext cx="7171992" cy="3011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Picture 10" descr="D:\Lari_Logo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5109" r="4979" b="40588"/>
          <a:stretch/>
        </p:blipFill>
        <p:spPr bwMode="auto">
          <a:xfrm>
            <a:off x="1462561" y="30994"/>
            <a:ext cx="977900" cy="9277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415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4" grpId="0"/>
      <p:bldP spid="5" grpId="0"/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4174" y="234486"/>
            <a:ext cx="7772400" cy="823692"/>
          </a:xfrm>
        </p:spPr>
        <p:txBody>
          <a:bodyPr>
            <a:normAutofit/>
          </a:bodyPr>
          <a:lstStyle/>
          <a:p>
            <a:r>
              <a:rPr lang="en-US" sz="5000" dirty="0" smtClean="0"/>
              <a:t>Climatic Data Accuracy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7315" y="1213779"/>
            <a:ext cx="8113485" cy="159129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9600" dirty="0" smtClean="0"/>
              <a:t>Monitoring Climatic Data</a:t>
            </a:r>
            <a:endParaRPr lang="ar-LB" sz="9600" dirty="0"/>
          </a:p>
          <a:p>
            <a:pPr algn="l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9600" dirty="0" smtClean="0"/>
              <a:t> Using graphs for manual monitoring</a:t>
            </a:r>
            <a:endParaRPr lang="ar-LB" sz="9600" dirty="0"/>
          </a:p>
          <a:p>
            <a:pPr algn="l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9600" dirty="0" smtClean="0"/>
              <a:t> Locating errors and sensors </a:t>
            </a:r>
            <a:r>
              <a:rPr lang="en-US" sz="9600" dirty="0" err="1" smtClean="0"/>
              <a:t>mis</a:t>
            </a:r>
            <a:r>
              <a:rPr lang="en-US" sz="9600" dirty="0" smtClean="0"/>
              <a:t>-registration/</a:t>
            </a:r>
            <a:r>
              <a:rPr lang="en-US" sz="9600" dirty="0" err="1" smtClean="0"/>
              <a:t>disfuction</a:t>
            </a:r>
            <a:endParaRPr lang="ar-LB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505200"/>
            <a:ext cx="28194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572000"/>
            <a:ext cx="2859314" cy="19812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4001448"/>
            <a:ext cx="2743200" cy="20183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73747" y="3033926"/>
            <a:ext cx="344269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Comparing Min/Max temperatures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18288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55514" y="9900"/>
            <a:ext cx="159094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7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158" y="97631"/>
            <a:ext cx="9740847" cy="66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2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13"/>
          <a:stretch/>
        </p:blipFill>
        <p:spPr>
          <a:xfrm>
            <a:off x="6090559" y="0"/>
            <a:ext cx="4763487" cy="27140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159" y="732904"/>
            <a:ext cx="4343400" cy="5981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37599" y="2650794"/>
            <a:ext cx="3796360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</a:rPr>
              <a:t>Smart Phone Application</a:t>
            </a:r>
            <a:endParaRPr lang="ar-LB" sz="28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77052" y="3467433"/>
            <a:ext cx="38238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LARI has launched </a:t>
            </a:r>
            <a:endParaRPr lang="ar-LB" sz="2400" dirty="0" smtClean="0">
              <a:solidFill>
                <a:prstClr val="black"/>
              </a:solidFill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ctr"/>
            <a:r>
              <a:rPr lang="ar-LB" sz="2400" dirty="0" smtClean="0">
                <a:solidFill>
                  <a:prstClr val="black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Simplified Arabic" panose="02020603050405020304" pitchFamily="18" charset="-78"/>
                <a:ea typeface="Calibri" panose="020F0502020204030204" pitchFamily="34" charset="0"/>
              </a:rPr>
              <a:t>LARI-LEB</a:t>
            </a:r>
            <a:r>
              <a:rPr lang="en-US" sz="2400" dirty="0">
                <a:solidFill>
                  <a:prstClr val="black"/>
                </a:solidFill>
                <a:latin typeface="Simplified Arabic" panose="02020603050405020304" pitchFamily="18" charset="-78"/>
                <a:ea typeface="Calibri" panose="020F0502020204030204" pitchFamily="34" charset="0"/>
              </a:rPr>
              <a:t> </a:t>
            </a:r>
            <a:endParaRPr lang="ar-LB" sz="2400" dirty="0" smtClean="0">
              <a:solidFill>
                <a:prstClr val="black"/>
              </a:solidFill>
              <a:latin typeface="Simplified Arabic" panose="02020603050405020304" pitchFamily="18" charset="-78"/>
              <a:ea typeface="Calibri" panose="020F0502020204030204" pitchFamily="34" charset="0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Simplified Arabic" panose="02020603050405020304" pitchFamily="18" charset="-78"/>
                <a:ea typeface="Calibri" panose="020F0502020204030204" pitchFamily="34" charset="0"/>
              </a:rPr>
              <a:t>In Early March 2015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Simplified Arabic" panose="02020603050405020304" pitchFamily="18" charset="-78"/>
              </a:rPr>
              <a:t>Replacing the SMS service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7328" y="3467433"/>
            <a:ext cx="891654" cy="2802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LB" sz="2400" dirty="0" err="1" smtClean="0">
                <a:solidFill>
                  <a:prstClr val="white"/>
                </a:solidFill>
              </a:rPr>
              <a:t>أندرويد</a:t>
            </a:r>
            <a:endParaRPr lang="ar-LB" sz="2400" dirty="0" smtClean="0">
              <a:solidFill>
                <a:prstClr val="white"/>
              </a:solidFill>
            </a:endParaRPr>
          </a:p>
          <a:p>
            <a:pPr algn="r" rtl="1">
              <a:lnSpc>
                <a:spcPct val="150000"/>
              </a:lnSpc>
            </a:pPr>
            <a:endParaRPr lang="ar-LB" sz="2400" dirty="0" smtClean="0">
              <a:solidFill>
                <a:prstClr val="white"/>
              </a:solidFill>
            </a:endParaRPr>
          </a:p>
          <a:p>
            <a:pPr algn="r" rtl="1">
              <a:lnSpc>
                <a:spcPct val="150000"/>
              </a:lnSpc>
            </a:pPr>
            <a:endParaRPr lang="ar-LB" sz="2400" dirty="0">
              <a:solidFill>
                <a:prstClr val="white"/>
              </a:solidFill>
            </a:endParaRPr>
          </a:p>
          <a:p>
            <a:pPr algn="r" rtl="1">
              <a:lnSpc>
                <a:spcPct val="150000"/>
              </a:lnSpc>
            </a:pPr>
            <a:endParaRPr lang="ar-LB" sz="2000" dirty="0" smtClean="0">
              <a:solidFill>
                <a:prstClr val="white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LB" sz="2400" dirty="0" smtClean="0">
                <a:solidFill>
                  <a:prstClr val="white"/>
                </a:solidFill>
              </a:rPr>
              <a:t>أبيل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7159" y="0"/>
            <a:ext cx="3796360" cy="73290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</a:rPr>
              <a:t>Smart Phone Application</a:t>
            </a:r>
            <a:endParaRPr lang="ar-LB" sz="2800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/>
          <a:srcRect t="18605" b="18508"/>
          <a:stretch/>
        </p:blipFill>
        <p:spPr bwMode="auto">
          <a:xfrm>
            <a:off x="2220152" y="1286960"/>
            <a:ext cx="7836836" cy="48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97" y="676004"/>
            <a:ext cx="1657350" cy="2952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8289" y="2425930"/>
            <a:ext cx="6360112" cy="2083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644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49869281"/>
              </p:ext>
            </p:extLst>
          </p:nvPr>
        </p:nvGraphicFramePr>
        <p:xfrm>
          <a:off x="801624" y="719131"/>
          <a:ext cx="2971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341525027"/>
              </p:ext>
            </p:extLst>
          </p:nvPr>
        </p:nvGraphicFramePr>
        <p:xfrm>
          <a:off x="3800153" y="848729"/>
          <a:ext cx="7845552" cy="5330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53208" y="92429"/>
            <a:ext cx="5769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Irrigation Water Management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1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lm\Desktop\fina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4908" y="4510248"/>
            <a:ext cx="8223481" cy="192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64274" y="4175165"/>
            <a:ext cx="3671456" cy="2255323"/>
            <a:chOff x="457200" y="3352800"/>
            <a:chExt cx="8686800" cy="3505200"/>
          </a:xfrm>
        </p:grpSpPr>
        <p:pic>
          <p:nvPicPr>
            <p:cNvPr id="6" name="Picture 1" descr="C:\Users\Slm\Desktop\image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3352800"/>
              <a:ext cx="2610787" cy="17373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2" descr="C:\Users\Slm\Desktop\images (3)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3400" y="4937760"/>
              <a:ext cx="2563619" cy="19202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 descr="C:\Users\Slm\Desktop\APDC796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30702" y="3383280"/>
              <a:ext cx="6213298" cy="34747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9" name="Picture 3" descr="F:\20160505_075220.JPG"/>
          <p:cNvPicPr>
            <a:picLocks noChangeAspect="1" noChangeArrowheads="1"/>
          </p:cNvPicPr>
          <p:nvPr/>
        </p:nvPicPr>
        <p:blipFill>
          <a:blip r:embed="rId6" cstate="print"/>
          <a:srcRect t="16667" r="1563" b="21667"/>
          <a:stretch>
            <a:fillRect/>
          </a:stretch>
        </p:blipFill>
        <p:spPr bwMode="auto">
          <a:xfrm>
            <a:off x="1815927" y="328551"/>
            <a:ext cx="80010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99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2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255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7835" y="5107728"/>
            <a:ext cx="34994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Thank you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 rot="2104148">
            <a:off x="4671730" y="1968434"/>
            <a:ext cx="227466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ar-LB" sz="6600" b="1" dirty="0" smtClean="0">
                <a:solidFill>
                  <a:schemeClr val="bg1"/>
                </a:solidFill>
              </a:rPr>
              <a:t>شكـــرا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1313</TotalTime>
  <Words>168</Words>
  <Application>Microsoft Office PowerPoint</Application>
  <PresentationFormat>Widescreen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Simplified Arabic</vt:lpstr>
      <vt:lpstr>Times New Roman</vt:lpstr>
      <vt:lpstr>Traditional Arabic</vt:lpstr>
      <vt:lpstr>Wingdings</vt:lpstr>
      <vt:lpstr>Thème Office</vt:lpstr>
      <vt:lpstr>Office Theme</vt:lpstr>
      <vt:lpstr>PowerPoint Presentation</vt:lpstr>
      <vt:lpstr>PowerPoint Presentation</vt:lpstr>
      <vt:lpstr>PowerPoint Presentation</vt:lpstr>
      <vt:lpstr>Climatic Data Accuracy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Bsala</dc:creator>
  <cp:lastModifiedBy>Microsoft</cp:lastModifiedBy>
  <cp:revision>134</cp:revision>
  <dcterms:created xsi:type="dcterms:W3CDTF">2016-02-28T22:15:35Z</dcterms:created>
  <dcterms:modified xsi:type="dcterms:W3CDTF">2017-02-05T20:55:08Z</dcterms:modified>
</cp:coreProperties>
</file>