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75" r:id="rId9"/>
    <p:sldId id="265" r:id="rId10"/>
    <p:sldId id="267" r:id="rId11"/>
    <p:sldId id="268" r:id="rId12"/>
    <p:sldId id="270" r:id="rId13"/>
    <p:sldId id="271" r:id="rId14"/>
    <p:sldId id="272" r:id="rId15"/>
    <p:sldId id="258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0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6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6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2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3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9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6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8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5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20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CD5BA-52DC-4B02-95B4-43E417783383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6AC36-5A36-438A-8D6A-D518C3F3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0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10283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591416-36C6-480A-A740-EAD886C91E8B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133" y="4762500"/>
            <a:ext cx="1063367" cy="20544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CD6A69-F18D-49B8-866D-0280431EBB2E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776" y="5934069"/>
            <a:ext cx="1823144" cy="940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CAC621-1481-4441-A1A7-5CCA69C4F63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860" y="4762500"/>
            <a:ext cx="1041127" cy="11715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442E17-4FDE-43F2-9D3F-9C9B94FE1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864" y="5266525"/>
            <a:ext cx="2094036" cy="66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80D457-1562-407A-A839-5FA45D2A8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919" y="5934069"/>
            <a:ext cx="2653795" cy="894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6AE427B-5F1B-45CC-91D2-0339092BA2BD}"/>
              </a:ext>
            </a:extLst>
          </p:cNvPr>
          <p:cNvSpPr/>
          <p:nvPr/>
        </p:nvSpPr>
        <p:spPr>
          <a:xfrm>
            <a:off x="5501714" y="5934069"/>
            <a:ext cx="2667000" cy="758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B8D24A8-B1F8-4684-AF58-2FFA9F7004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14" y="6089487"/>
            <a:ext cx="2539682" cy="58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244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61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884794"/>
            <a:ext cx="8534400" cy="559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 rot="2376812">
            <a:off x="1586325" y="4011915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2376812">
            <a:off x="1586326" y="5307315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884794"/>
            <a:ext cx="8610600" cy="1248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38800" y="914399"/>
            <a:ext cx="2819400" cy="2362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521897"/>
            <a:ext cx="228600" cy="5183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547100" y="1370547"/>
            <a:ext cx="596900" cy="5183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0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5414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3520" y="2932752"/>
            <a:ext cx="7730480" cy="339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0800" y="1981200"/>
            <a:ext cx="6096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534919" y="2304101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" y="884794"/>
            <a:ext cx="5943600" cy="1248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8047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1814368">
            <a:off x="8366515" y="206868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884794"/>
            <a:ext cx="5791200" cy="1248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3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7042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 rot="916131">
            <a:off x="7061200" y="1721807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 rot="20318740">
            <a:off x="1321500" y="1652914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2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483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2376812">
            <a:off x="4100926" y="506716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 rot="2376812">
            <a:off x="6234525" y="506717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2376812">
            <a:off x="8291925" y="506718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4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443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8689936">
            <a:off x="656864" y="664769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8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12" y="-152400"/>
            <a:ext cx="9144001" cy="64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D5B46AC-A4B0-4449-9716-A717B324D766}"/>
              </a:ext>
            </a:extLst>
          </p:cNvPr>
          <p:cNvSpPr/>
          <p:nvPr/>
        </p:nvSpPr>
        <p:spPr>
          <a:xfrm>
            <a:off x="838200" y="-124326"/>
            <a:ext cx="6934200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http://www.climasouth.eu/en/node/412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http://climatechange.moe.gov.lb/viewfile.aspx?id=260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https://www.lebanonclimateact.com/guidebook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1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469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62200" y="2057400"/>
            <a:ext cx="6781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05000" y="2946400"/>
            <a:ext cx="6781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52600" y="4038600"/>
            <a:ext cx="6781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95400" y="4965700"/>
            <a:ext cx="67818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67000" y="990600"/>
            <a:ext cx="66167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6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xit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xit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xit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48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952500"/>
            <a:ext cx="6172200" cy="125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4600" y="3429000"/>
            <a:ext cx="2438400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39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96806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952500"/>
            <a:ext cx="60198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81600" y="2057400"/>
            <a:ext cx="4015207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58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144000" cy="646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1515732">
            <a:off x="4343398" y="-247323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849"/>
          <a:stretch/>
        </p:blipFill>
        <p:spPr bwMode="auto">
          <a:xfrm>
            <a:off x="0" y="0"/>
            <a:ext cx="9144000" cy="91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890" r="1600"/>
          <a:stretch/>
        </p:blipFill>
        <p:spPr bwMode="auto">
          <a:xfrm>
            <a:off x="1" y="914400"/>
            <a:ext cx="892810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66800" y="4533900"/>
            <a:ext cx="9906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28800" y="4705350"/>
            <a:ext cx="1219200" cy="116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5300" y="4476750"/>
            <a:ext cx="1219200" cy="116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38600" y="4724400"/>
            <a:ext cx="1219200" cy="116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13300" y="4476750"/>
            <a:ext cx="1219200" cy="116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4724400"/>
            <a:ext cx="1219200" cy="116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705600" y="4476750"/>
            <a:ext cx="1905000" cy="1466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75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13017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187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5" y="0"/>
            <a:ext cx="906689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 rot="16200000">
            <a:off x="229505" y="3029277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0800000">
            <a:off x="4876800" y="5791200"/>
            <a:ext cx="457200" cy="8382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09800" y="685800"/>
            <a:ext cx="5638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3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44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914400"/>
            <a:ext cx="5791200" cy="1409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105400" y="2476500"/>
            <a:ext cx="3886200" cy="3543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2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39</Words>
  <Application>Microsoft Office PowerPoint</Application>
  <PresentationFormat>On-screen Show (4:3)</PresentationFormat>
  <Paragraphs>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 Kai Aboujaoudé</dc:creator>
  <cp:lastModifiedBy>Vahakn Kabakian</cp:lastModifiedBy>
  <cp:revision>11</cp:revision>
  <dcterms:created xsi:type="dcterms:W3CDTF">2017-10-31T12:30:22Z</dcterms:created>
  <dcterms:modified xsi:type="dcterms:W3CDTF">2017-11-16T09:47:26Z</dcterms:modified>
</cp:coreProperties>
</file>