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1"/>
  </p:notesMasterIdLst>
  <p:sldIdLst>
    <p:sldId id="2136" r:id="rId2"/>
    <p:sldId id="789" r:id="rId3"/>
    <p:sldId id="2340" r:id="rId4"/>
    <p:sldId id="2341" r:id="rId5"/>
    <p:sldId id="2470" r:id="rId6"/>
    <p:sldId id="2476" r:id="rId7"/>
    <p:sldId id="2478" r:id="rId8"/>
    <p:sldId id="2480" r:id="rId9"/>
    <p:sldId id="2482" r:id="rId10"/>
    <p:sldId id="2483" r:id="rId11"/>
    <p:sldId id="2485" r:id="rId12"/>
    <p:sldId id="2484" r:id="rId13"/>
    <p:sldId id="2486" r:id="rId14"/>
    <p:sldId id="2487" r:id="rId15"/>
    <p:sldId id="2488" r:id="rId16"/>
    <p:sldId id="2489" r:id="rId17"/>
    <p:sldId id="2516" r:id="rId18"/>
    <p:sldId id="2517" r:id="rId19"/>
    <p:sldId id="2518" r:id="rId20"/>
    <p:sldId id="2519" r:id="rId21"/>
    <p:sldId id="2520" r:id="rId22"/>
    <p:sldId id="2521" r:id="rId23"/>
    <p:sldId id="2522" r:id="rId24"/>
    <p:sldId id="2523" r:id="rId25"/>
    <p:sldId id="2524" r:id="rId26"/>
    <p:sldId id="2525" r:id="rId27"/>
    <p:sldId id="2526" r:id="rId28"/>
    <p:sldId id="2527" r:id="rId29"/>
    <p:sldId id="2528" r:id="rId30"/>
    <p:sldId id="2530" r:id="rId31"/>
    <p:sldId id="2529" r:id="rId32"/>
    <p:sldId id="2347" r:id="rId33"/>
    <p:sldId id="2364" r:id="rId34"/>
    <p:sldId id="2503" r:id="rId35"/>
    <p:sldId id="2345" r:id="rId36"/>
    <p:sldId id="2368" r:id="rId37"/>
    <p:sldId id="2370" r:id="rId38"/>
    <p:sldId id="2371" r:id="rId39"/>
    <p:sldId id="2372" r:id="rId40"/>
    <p:sldId id="2343" r:id="rId41"/>
    <p:sldId id="2504" r:id="rId42"/>
    <p:sldId id="2375" r:id="rId43"/>
    <p:sldId id="2350" r:id="rId44"/>
    <p:sldId id="2352" r:id="rId45"/>
    <p:sldId id="2353" r:id="rId46"/>
    <p:sldId id="2365" r:id="rId47"/>
    <p:sldId id="2471" r:id="rId48"/>
    <p:sldId id="2351" r:id="rId49"/>
    <p:sldId id="2354" r:id="rId50"/>
    <p:sldId id="2355" r:id="rId51"/>
    <p:sldId id="2362" r:id="rId52"/>
    <p:sldId id="2356" r:id="rId53"/>
    <p:sldId id="2357" r:id="rId54"/>
    <p:sldId id="2358" r:id="rId55"/>
    <p:sldId id="2505" r:id="rId56"/>
    <p:sldId id="2492" r:id="rId57"/>
    <p:sldId id="2308" r:id="rId58"/>
    <p:sldId id="2360" r:id="rId59"/>
    <p:sldId id="2531" r:id="rId60"/>
    <p:sldId id="2361" r:id="rId61"/>
    <p:sldId id="2309" r:id="rId62"/>
    <p:sldId id="2412" r:id="rId63"/>
    <p:sldId id="2501" r:id="rId64"/>
    <p:sldId id="2377" r:id="rId65"/>
    <p:sldId id="2378" r:id="rId66"/>
    <p:sldId id="2379" r:id="rId67"/>
    <p:sldId id="2380" r:id="rId68"/>
    <p:sldId id="2383" r:id="rId69"/>
    <p:sldId id="2493" r:id="rId70"/>
    <p:sldId id="2394" r:id="rId71"/>
    <p:sldId id="2395" r:id="rId72"/>
    <p:sldId id="2472" r:id="rId73"/>
    <p:sldId id="2473" r:id="rId74"/>
    <p:sldId id="2500" r:id="rId75"/>
    <p:sldId id="2507" r:id="rId76"/>
    <p:sldId id="2499" r:id="rId77"/>
    <p:sldId id="2398" r:id="rId78"/>
    <p:sldId id="2399" r:id="rId79"/>
    <p:sldId id="2400" r:id="rId80"/>
    <p:sldId id="2401" r:id="rId81"/>
    <p:sldId id="2402" r:id="rId82"/>
    <p:sldId id="2403" r:id="rId83"/>
    <p:sldId id="2404" r:id="rId84"/>
    <p:sldId id="2405" r:id="rId85"/>
    <p:sldId id="2474" r:id="rId86"/>
    <p:sldId id="2407" r:id="rId87"/>
    <p:sldId id="2408" r:id="rId88"/>
    <p:sldId id="2410" r:id="rId89"/>
    <p:sldId id="2411" r:id="rId9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wad massoud" initials="rm" lastIdx="1" clrIdx="0">
    <p:extLst/>
  </p:cmAuthor>
  <p:cmAuthor id="2" name="Lea Kai Aboujaoudé" initials="LK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A2DED0"/>
    <a:srgbClr val="00FFCC"/>
    <a:srgbClr val="D2D7D3"/>
    <a:srgbClr val="F8F8F8"/>
    <a:srgbClr val="FF0000"/>
    <a:srgbClr val="F1F0E7"/>
    <a:srgbClr val="2C3E50"/>
    <a:srgbClr val="818D9B"/>
    <a:srgbClr val="6C7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3" autoAdjust="0"/>
    <p:restoredTop sz="77943" autoAdjust="0"/>
  </p:normalViewPr>
  <p:slideViewPr>
    <p:cSldViewPr>
      <p:cViewPr varScale="1">
        <p:scale>
          <a:sx n="53" d="100"/>
          <a:sy n="53" d="100"/>
        </p:scale>
        <p:origin x="984" y="6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4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9FFB9-4ABF-4238-9935-E4A16DD1E677}" type="doc">
      <dgm:prSet loTypeId="urn:microsoft.com/office/officeart/2005/8/layout/arrow5" loCatId="relationship" qsTypeId="urn:microsoft.com/office/officeart/2005/8/quickstyle/simple5" qsCatId="simple" csTypeId="urn:microsoft.com/office/officeart/2005/8/colors/colorful1" csCatId="colorful" phldr="1"/>
      <dgm:spPr/>
    </dgm:pt>
    <dgm:pt modelId="{D75908F4-4C21-4D64-B28C-D46729132472}">
      <dgm:prSet phldrT="[Text]" custT="1"/>
      <dgm:spPr/>
      <dgm:t>
        <a:bodyPr/>
        <a:lstStyle/>
        <a:p>
          <a:r>
            <a:rPr lang="en-US" sz="3200" cap="small" baseline="0" dirty="0"/>
            <a:t>Social</a:t>
          </a:r>
          <a:endParaRPr lang="en-US" sz="2400" cap="small" baseline="0" dirty="0"/>
        </a:p>
      </dgm:t>
    </dgm:pt>
    <dgm:pt modelId="{4318DE74-B5FF-4CBF-8BC6-64781C6FC6FA}" type="parTrans" cxnId="{67B80D68-DA19-4B04-A6F7-7C15CB912323}">
      <dgm:prSet/>
      <dgm:spPr/>
      <dgm:t>
        <a:bodyPr/>
        <a:lstStyle/>
        <a:p>
          <a:endParaRPr lang="en-US"/>
        </a:p>
      </dgm:t>
    </dgm:pt>
    <dgm:pt modelId="{0D301758-40D8-4E27-B463-3BEB6E995DB9}" type="sibTrans" cxnId="{67B80D68-DA19-4B04-A6F7-7C15CB912323}">
      <dgm:prSet/>
      <dgm:spPr/>
      <dgm:t>
        <a:bodyPr/>
        <a:lstStyle/>
        <a:p>
          <a:endParaRPr lang="en-US"/>
        </a:p>
      </dgm:t>
    </dgm:pt>
    <dgm:pt modelId="{DA19C3EA-ED38-4A0A-BF6D-5E78BBA149EF}">
      <dgm:prSet phldrT="[Text]" custT="1"/>
      <dgm:spPr/>
      <dgm:t>
        <a:bodyPr/>
        <a:lstStyle/>
        <a:p>
          <a:pPr marL="0" indent="0"/>
          <a:r>
            <a:rPr lang="en-US" sz="3600" b="1"/>
            <a:t> </a:t>
          </a:r>
          <a:r>
            <a:rPr lang="en-US" sz="3600" cap="small"/>
            <a:t>Environmental</a:t>
          </a:r>
          <a:endParaRPr lang="en-US" sz="3600" b="1"/>
        </a:p>
        <a:p>
          <a:pPr marL="0" indent="0"/>
          <a:endParaRPr lang="en-US" sz="2500" dirty="0"/>
        </a:p>
      </dgm:t>
    </dgm:pt>
    <dgm:pt modelId="{B1FCA662-2B14-426C-8185-EE487C651EE0}" type="parTrans" cxnId="{2DE74C1D-5D74-44BA-962B-8CDE3523EC10}">
      <dgm:prSet/>
      <dgm:spPr/>
      <dgm:t>
        <a:bodyPr/>
        <a:lstStyle/>
        <a:p>
          <a:endParaRPr lang="en-US"/>
        </a:p>
      </dgm:t>
    </dgm:pt>
    <dgm:pt modelId="{125762B2-6358-4309-8F4A-63189D22BF15}" type="sibTrans" cxnId="{2DE74C1D-5D74-44BA-962B-8CDE3523EC10}">
      <dgm:prSet/>
      <dgm:spPr/>
      <dgm:t>
        <a:bodyPr/>
        <a:lstStyle/>
        <a:p>
          <a:endParaRPr lang="en-US"/>
        </a:p>
      </dgm:t>
    </dgm:pt>
    <dgm:pt modelId="{BBC7C83C-0203-4453-882D-8FCE8F6E6BE8}">
      <dgm:prSet phldrT="[Text]" custT="1"/>
      <dgm:spPr/>
      <dgm:t>
        <a:bodyPr/>
        <a:lstStyle/>
        <a:p>
          <a:r>
            <a:rPr lang="en-US" sz="3200" cap="small" baseline="0"/>
            <a:t>Educational</a:t>
          </a:r>
          <a:endParaRPr lang="en-US" sz="3200" cap="small" baseline="0" dirty="0"/>
        </a:p>
      </dgm:t>
    </dgm:pt>
    <dgm:pt modelId="{13146AC3-0DD8-400A-91A5-240BFC0B22E3}" type="parTrans" cxnId="{1F578C6C-7190-489B-9053-04C9DB9CC63E}">
      <dgm:prSet/>
      <dgm:spPr/>
      <dgm:t>
        <a:bodyPr/>
        <a:lstStyle/>
        <a:p>
          <a:endParaRPr lang="en-US"/>
        </a:p>
      </dgm:t>
    </dgm:pt>
    <dgm:pt modelId="{116D1226-FCD9-4982-8845-D3ACB71C798C}" type="sibTrans" cxnId="{1F578C6C-7190-489B-9053-04C9DB9CC63E}">
      <dgm:prSet/>
      <dgm:spPr/>
      <dgm:t>
        <a:bodyPr/>
        <a:lstStyle/>
        <a:p>
          <a:endParaRPr lang="en-US"/>
        </a:p>
      </dgm:t>
    </dgm:pt>
    <dgm:pt modelId="{58556663-3AB5-4EF3-A779-6CE95339CD26}" type="pres">
      <dgm:prSet presAssocID="{6CC9FFB9-4ABF-4238-9935-E4A16DD1E677}" presName="diagram" presStyleCnt="0">
        <dgm:presLayoutVars>
          <dgm:dir/>
          <dgm:resizeHandles val="exact"/>
        </dgm:presLayoutVars>
      </dgm:prSet>
      <dgm:spPr/>
    </dgm:pt>
    <dgm:pt modelId="{4F33A166-B2FE-4270-A49B-3E3B6D21FE0C}" type="pres">
      <dgm:prSet presAssocID="{D75908F4-4C21-4D64-B28C-D46729132472}" presName="arrow" presStyleLbl="node1" presStyleIdx="0" presStyleCnt="3" custScaleX="102438" custScaleY="102438" custRadScaleRad="100710" custRadScaleInc="-5671">
        <dgm:presLayoutVars>
          <dgm:bulletEnabled val="1"/>
        </dgm:presLayoutVars>
      </dgm:prSet>
      <dgm:spPr/>
    </dgm:pt>
    <dgm:pt modelId="{2589CD21-8AC5-44D4-BA2B-495F1A50E6FD}" type="pres">
      <dgm:prSet presAssocID="{DA19C3EA-ED38-4A0A-BF6D-5E78BBA149EF}" presName="arrow" presStyleLbl="node1" presStyleIdx="1" presStyleCnt="3" custScaleX="102438" custScaleY="102438" custRadScaleRad="89862" custRadScaleInc="3173">
        <dgm:presLayoutVars>
          <dgm:bulletEnabled val="1"/>
        </dgm:presLayoutVars>
      </dgm:prSet>
      <dgm:spPr/>
    </dgm:pt>
    <dgm:pt modelId="{27C888B9-8EB5-4535-AE76-294A747BC104}" type="pres">
      <dgm:prSet presAssocID="{BBC7C83C-0203-4453-882D-8FCE8F6E6BE8}" presName="arrow" presStyleLbl="node1" presStyleIdx="2" presStyleCnt="3" custScaleX="102438" custScaleY="102438" custRadScaleRad="105503" custRadScaleInc="1426">
        <dgm:presLayoutVars>
          <dgm:bulletEnabled val="1"/>
        </dgm:presLayoutVars>
      </dgm:prSet>
      <dgm:spPr/>
    </dgm:pt>
  </dgm:ptLst>
  <dgm:cxnLst>
    <dgm:cxn modelId="{2DE74C1D-5D74-44BA-962B-8CDE3523EC10}" srcId="{6CC9FFB9-4ABF-4238-9935-E4A16DD1E677}" destId="{DA19C3EA-ED38-4A0A-BF6D-5E78BBA149EF}" srcOrd="1" destOrd="0" parTransId="{B1FCA662-2B14-426C-8185-EE487C651EE0}" sibTransId="{125762B2-6358-4309-8F4A-63189D22BF15}"/>
    <dgm:cxn modelId="{B67F1680-FB35-4E8C-9BAD-F694F46801B6}" type="presOf" srcId="{D75908F4-4C21-4D64-B28C-D46729132472}" destId="{4F33A166-B2FE-4270-A49B-3E3B6D21FE0C}" srcOrd="0" destOrd="0" presId="urn:microsoft.com/office/officeart/2005/8/layout/arrow5"/>
    <dgm:cxn modelId="{E73BDBDB-67D8-44DD-859F-A0D6149BB84D}" type="presOf" srcId="{BBC7C83C-0203-4453-882D-8FCE8F6E6BE8}" destId="{27C888B9-8EB5-4535-AE76-294A747BC104}" srcOrd="0" destOrd="0" presId="urn:microsoft.com/office/officeart/2005/8/layout/arrow5"/>
    <dgm:cxn modelId="{C41BB84B-388F-48EF-81D0-6B3FE7D28690}" type="presOf" srcId="{6CC9FFB9-4ABF-4238-9935-E4A16DD1E677}" destId="{58556663-3AB5-4EF3-A779-6CE95339CD26}" srcOrd="0" destOrd="0" presId="urn:microsoft.com/office/officeart/2005/8/layout/arrow5"/>
    <dgm:cxn modelId="{67B80D68-DA19-4B04-A6F7-7C15CB912323}" srcId="{6CC9FFB9-4ABF-4238-9935-E4A16DD1E677}" destId="{D75908F4-4C21-4D64-B28C-D46729132472}" srcOrd="0" destOrd="0" parTransId="{4318DE74-B5FF-4CBF-8BC6-64781C6FC6FA}" sibTransId="{0D301758-40D8-4E27-B463-3BEB6E995DB9}"/>
    <dgm:cxn modelId="{9FC8CB7C-C4E3-4811-BFD8-42D164E9A371}" type="presOf" srcId="{DA19C3EA-ED38-4A0A-BF6D-5E78BBA149EF}" destId="{2589CD21-8AC5-44D4-BA2B-495F1A50E6FD}" srcOrd="0" destOrd="0" presId="urn:microsoft.com/office/officeart/2005/8/layout/arrow5"/>
    <dgm:cxn modelId="{1F578C6C-7190-489B-9053-04C9DB9CC63E}" srcId="{6CC9FFB9-4ABF-4238-9935-E4A16DD1E677}" destId="{BBC7C83C-0203-4453-882D-8FCE8F6E6BE8}" srcOrd="2" destOrd="0" parTransId="{13146AC3-0DD8-400A-91A5-240BFC0B22E3}" sibTransId="{116D1226-FCD9-4982-8845-D3ACB71C798C}"/>
    <dgm:cxn modelId="{7086023F-321B-469D-89E6-A83D0CACB9D7}" type="presParOf" srcId="{58556663-3AB5-4EF3-A779-6CE95339CD26}" destId="{4F33A166-B2FE-4270-A49B-3E3B6D21FE0C}" srcOrd="0" destOrd="0" presId="urn:microsoft.com/office/officeart/2005/8/layout/arrow5"/>
    <dgm:cxn modelId="{E80D0BE5-70BA-44BE-A199-1B611AE8437C}" type="presParOf" srcId="{58556663-3AB5-4EF3-A779-6CE95339CD26}" destId="{2589CD21-8AC5-44D4-BA2B-495F1A50E6FD}" srcOrd="1" destOrd="0" presId="urn:microsoft.com/office/officeart/2005/8/layout/arrow5"/>
    <dgm:cxn modelId="{AEBD53FC-5592-45BF-A2EB-F7ED7663A438}" type="presParOf" srcId="{58556663-3AB5-4EF3-A779-6CE95339CD26}" destId="{27C888B9-8EB5-4535-AE76-294A747BC104}"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67F01-038E-4EB1-9F3A-291C5A0E10A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GB"/>
        </a:p>
      </dgm:t>
    </dgm:pt>
    <dgm:pt modelId="{AC74167D-D7F0-493F-AAD8-41377DC4A051}">
      <dgm:prSet phldrT="[Text]"/>
      <dgm:spPr/>
      <dgm:t>
        <a:bodyPr/>
        <a:lstStyle/>
        <a:p>
          <a:r>
            <a:rPr lang="en-GB" dirty="0"/>
            <a:t>Strengths</a:t>
          </a:r>
        </a:p>
      </dgm:t>
    </dgm:pt>
    <dgm:pt modelId="{478EDCCD-7A3F-4CA4-B586-45AA264F16A2}" type="parTrans" cxnId="{1D7B7596-E21F-4795-A17C-308A80D3D120}">
      <dgm:prSet/>
      <dgm:spPr/>
      <dgm:t>
        <a:bodyPr/>
        <a:lstStyle/>
        <a:p>
          <a:endParaRPr lang="en-GB"/>
        </a:p>
      </dgm:t>
    </dgm:pt>
    <dgm:pt modelId="{598DE120-C5E4-49B5-B7E8-07B2A33438AE}" type="sibTrans" cxnId="{1D7B7596-E21F-4795-A17C-308A80D3D120}">
      <dgm:prSet/>
      <dgm:spPr/>
      <dgm:t>
        <a:bodyPr/>
        <a:lstStyle/>
        <a:p>
          <a:endParaRPr lang="en-GB"/>
        </a:p>
      </dgm:t>
    </dgm:pt>
    <dgm:pt modelId="{8AD32BC1-51B4-4E64-BE91-62BA54AD4F66}">
      <dgm:prSet phldrT="[Text]"/>
      <dgm:spPr/>
      <dgm:t>
        <a:bodyPr/>
        <a:lstStyle/>
        <a:p>
          <a:r>
            <a:rPr lang="en-GB" dirty="0"/>
            <a:t>Weaknesses</a:t>
          </a:r>
        </a:p>
      </dgm:t>
    </dgm:pt>
    <dgm:pt modelId="{7AEBE760-E881-48C4-AA65-80FFE7B85440}" type="parTrans" cxnId="{B9BA5904-F08C-47AA-B7AD-5B4FF4CC03B8}">
      <dgm:prSet/>
      <dgm:spPr/>
      <dgm:t>
        <a:bodyPr/>
        <a:lstStyle/>
        <a:p>
          <a:endParaRPr lang="en-GB"/>
        </a:p>
      </dgm:t>
    </dgm:pt>
    <dgm:pt modelId="{53C2EFD0-E53D-46B4-BDA4-DF1F5508602D}" type="sibTrans" cxnId="{B9BA5904-F08C-47AA-B7AD-5B4FF4CC03B8}">
      <dgm:prSet/>
      <dgm:spPr/>
      <dgm:t>
        <a:bodyPr/>
        <a:lstStyle/>
        <a:p>
          <a:endParaRPr lang="en-GB"/>
        </a:p>
      </dgm:t>
    </dgm:pt>
    <dgm:pt modelId="{B7630D2A-1BA2-4C02-9BA8-87A91F436B52}">
      <dgm:prSet phldrT="[Text]"/>
      <dgm:spPr/>
      <dgm:t>
        <a:bodyPr/>
        <a:lstStyle/>
        <a:p>
          <a:r>
            <a:rPr lang="en-GB" dirty="0"/>
            <a:t>Opportunities </a:t>
          </a:r>
        </a:p>
      </dgm:t>
    </dgm:pt>
    <dgm:pt modelId="{3EE24479-6455-4A73-A5CE-8905E811A74D}" type="parTrans" cxnId="{1BC96C89-2C25-4CA3-8D49-29814588CC44}">
      <dgm:prSet/>
      <dgm:spPr/>
      <dgm:t>
        <a:bodyPr/>
        <a:lstStyle/>
        <a:p>
          <a:endParaRPr lang="en-GB"/>
        </a:p>
      </dgm:t>
    </dgm:pt>
    <dgm:pt modelId="{54788D30-1070-4A73-9E56-63EBD0EC6913}" type="sibTrans" cxnId="{1BC96C89-2C25-4CA3-8D49-29814588CC44}">
      <dgm:prSet/>
      <dgm:spPr/>
      <dgm:t>
        <a:bodyPr/>
        <a:lstStyle/>
        <a:p>
          <a:endParaRPr lang="en-GB"/>
        </a:p>
      </dgm:t>
    </dgm:pt>
    <dgm:pt modelId="{6BA29102-3CBC-45A6-AEDD-4FAB187C9F15}">
      <dgm:prSet phldrT="[Text]"/>
      <dgm:spPr/>
      <dgm:t>
        <a:bodyPr/>
        <a:lstStyle/>
        <a:p>
          <a:r>
            <a:rPr lang="en-GB" dirty="0"/>
            <a:t>Threats</a:t>
          </a:r>
        </a:p>
      </dgm:t>
    </dgm:pt>
    <dgm:pt modelId="{6DD77E40-8793-4C88-AC34-67DAD12BF661}" type="parTrans" cxnId="{00B1C01B-981F-4C1C-9D97-2F85A88889B2}">
      <dgm:prSet/>
      <dgm:spPr/>
      <dgm:t>
        <a:bodyPr/>
        <a:lstStyle/>
        <a:p>
          <a:endParaRPr lang="en-GB"/>
        </a:p>
      </dgm:t>
    </dgm:pt>
    <dgm:pt modelId="{CBB7DFC8-7169-4087-88FF-72BFBA1EE960}" type="sibTrans" cxnId="{00B1C01B-981F-4C1C-9D97-2F85A88889B2}">
      <dgm:prSet/>
      <dgm:spPr/>
      <dgm:t>
        <a:bodyPr/>
        <a:lstStyle/>
        <a:p>
          <a:endParaRPr lang="en-GB"/>
        </a:p>
      </dgm:t>
    </dgm:pt>
    <dgm:pt modelId="{0794C4BC-1643-4F9B-9751-3F9235EA49A8}" type="pres">
      <dgm:prSet presAssocID="{B5E67F01-038E-4EB1-9F3A-291C5A0E10A3}" presName="diagram" presStyleCnt="0">
        <dgm:presLayoutVars>
          <dgm:dir/>
          <dgm:resizeHandles val="exact"/>
        </dgm:presLayoutVars>
      </dgm:prSet>
      <dgm:spPr/>
    </dgm:pt>
    <dgm:pt modelId="{9EBAE19D-FD79-4BC3-BC4A-6A9BB30D8D7E}" type="pres">
      <dgm:prSet presAssocID="{AC74167D-D7F0-493F-AAD8-41377DC4A051}" presName="node" presStyleLbl="node1" presStyleIdx="0" presStyleCnt="4">
        <dgm:presLayoutVars>
          <dgm:bulletEnabled val="1"/>
        </dgm:presLayoutVars>
      </dgm:prSet>
      <dgm:spPr/>
    </dgm:pt>
    <dgm:pt modelId="{F226BFEB-1258-4EF9-8FB9-FFD223DBC311}" type="pres">
      <dgm:prSet presAssocID="{598DE120-C5E4-49B5-B7E8-07B2A33438AE}" presName="sibTrans" presStyleCnt="0"/>
      <dgm:spPr/>
    </dgm:pt>
    <dgm:pt modelId="{0F827297-A2D8-41CA-8124-623B0C7ED13D}" type="pres">
      <dgm:prSet presAssocID="{8AD32BC1-51B4-4E64-BE91-62BA54AD4F66}" presName="node" presStyleLbl="node1" presStyleIdx="1" presStyleCnt="4">
        <dgm:presLayoutVars>
          <dgm:bulletEnabled val="1"/>
        </dgm:presLayoutVars>
      </dgm:prSet>
      <dgm:spPr/>
    </dgm:pt>
    <dgm:pt modelId="{59001C6D-2E52-4A7A-A555-E464063284C4}" type="pres">
      <dgm:prSet presAssocID="{53C2EFD0-E53D-46B4-BDA4-DF1F5508602D}" presName="sibTrans" presStyleCnt="0"/>
      <dgm:spPr/>
    </dgm:pt>
    <dgm:pt modelId="{4F2F1489-CEFB-4231-AD90-6F52902658C3}" type="pres">
      <dgm:prSet presAssocID="{B7630D2A-1BA2-4C02-9BA8-87A91F436B52}" presName="node" presStyleLbl="node1" presStyleIdx="2" presStyleCnt="4">
        <dgm:presLayoutVars>
          <dgm:bulletEnabled val="1"/>
        </dgm:presLayoutVars>
      </dgm:prSet>
      <dgm:spPr/>
    </dgm:pt>
    <dgm:pt modelId="{3D4CA269-D2DC-4305-8290-6367F9F22BD3}" type="pres">
      <dgm:prSet presAssocID="{54788D30-1070-4A73-9E56-63EBD0EC6913}" presName="sibTrans" presStyleCnt="0"/>
      <dgm:spPr/>
    </dgm:pt>
    <dgm:pt modelId="{AA927219-B305-47E8-A1BD-EF00E536862F}" type="pres">
      <dgm:prSet presAssocID="{6BA29102-3CBC-45A6-AEDD-4FAB187C9F15}" presName="node" presStyleLbl="node1" presStyleIdx="3" presStyleCnt="4">
        <dgm:presLayoutVars>
          <dgm:bulletEnabled val="1"/>
        </dgm:presLayoutVars>
      </dgm:prSet>
      <dgm:spPr/>
    </dgm:pt>
  </dgm:ptLst>
  <dgm:cxnLst>
    <dgm:cxn modelId="{1D7B7596-E21F-4795-A17C-308A80D3D120}" srcId="{B5E67F01-038E-4EB1-9F3A-291C5A0E10A3}" destId="{AC74167D-D7F0-493F-AAD8-41377DC4A051}" srcOrd="0" destOrd="0" parTransId="{478EDCCD-7A3F-4CA4-B586-45AA264F16A2}" sibTransId="{598DE120-C5E4-49B5-B7E8-07B2A33438AE}"/>
    <dgm:cxn modelId="{00B1C01B-981F-4C1C-9D97-2F85A88889B2}" srcId="{B5E67F01-038E-4EB1-9F3A-291C5A0E10A3}" destId="{6BA29102-3CBC-45A6-AEDD-4FAB187C9F15}" srcOrd="3" destOrd="0" parTransId="{6DD77E40-8793-4C88-AC34-67DAD12BF661}" sibTransId="{CBB7DFC8-7169-4087-88FF-72BFBA1EE960}"/>
    <dgm:cxn modelId="{3303441C-DA6B-4E9E-A1CA-2B56DD239D3A}" type="presOf" srcId="{6BA29102-3CBC-45A6-AEDD-4FAB187C9F15}" destId="{AA927219-B305-47E8-A1BD-EF00E536862F}" srcOrd="0" destOrd="0" presId="urn:microsoft.com/office/officeart/2005/8/layout/default"/>
    <dgm:cxn modelId="{F7D5DA51-013F-4C0C-BC09-6B70C88E96A0}" type="presOf" srcId="{AC74167D-D7F0-493F-AAD8-41377DC4A051}" destId="{9EBAE19D-FD79-4BC3-BC4A-6A9BB30D8D7E}" srcOrd="0" destOrd="0" presId="urn:microsoft.com/office/officeart/2005/8/layout/default"/>
    <dgm:cxn modelId="{584889A0-D9ED-4900-9B67-B0E454305C7F}" type="presOf" srcId="{B5E67F01-038E-4EB1-9F3A-291C5A0E10A3}" destId="{0794C4BC-1643-4F9B-9751-3F9235EA49A8}" srcOrd="0" destOrd="0" presId="urn:microsoft.com/office/officeart/2005/8/layout/default"/>
    <dgm:cxn modelId="{CC5AD9E8-0BFB-4EE1-9246-97F6B190331D}" type="presOf" srcId="{B7630D2A-1BA2-4C02-9BA8-87A91F436B52}" destId="{4F2F1489-CEFB-4231-AD90-6F52902658C3}" srcOrd="0" destOrd="0" presId="urn:microsoft.com/office/officeart/2005/8/layout/default"/>
    <dgm:cxn modelId="{8B968173-F193-4913-84D6-4F434E1D87FC}" type="presOf" srcId="{8AD32BC1-51B4-4E64-BE91-62BA54AD4F66}" destId="{0F827297-A2D8-41CA-8124-623B0C7ED13D}" srcOrd="0" destOrd="0" presId="urn:microsoft.com/office/officeart/2005/8/layout/default"/>
    <dgm:cxn modelId="{1BC96C89-2C25-4CA3-8D49-29814588CC44}" srcId="{B5E67F01-038E-4EB1-9F3A-291C5A0E10A3}" destId="{B7630D2A-1BA2-4C02-9BA8-87A91F436B52}" srcOrd="2" destOrd="0" parTransId="{3EE24479-6455-4A73-A5CE-8905E811A74D}" sibTransId="{54788D30-1070-4A73-9E56-63EBD0EC6913}"/>
    <dgm:cxn modelId="{B9BA5904-F08C-47AA-B7AD-5B4FF4CC03B8}" srcId="{B5E67F01-038E-4EB1-9F3A-291C5A0E10A3}" destId="{8AD32BC1-51B4-4E64-BE91-62BA54AD4F66}" srcOrd="1" destOrd="0" parTransId="{7AEBE760-E881-48C4-AA65-80FFE7B85440}" sibTransId="{53C2EFD0-E53D-46B4-BDA4-DF1F5508602D}"/>
    <dgm:cxn modelId="{DED6513C-62B4-4A08-A3E2-1ADF67FD074D}" type="presParOf" srcId="{0794C4BC-1643-4F9B-9751-3F9235EA49A8}" destId="{9EBAE19D-FD79-4BC3-BC4A-6A9BB30D8D7E}" srcOrd="0" destOrd="0" presId="urn:microsoft.com/office/officeart/2005/8/layout/default"/>
    <dgm:cxn modelId="{0B2AE478-773C-40B4-9E0B-2528F142AD2B}" type="presParOf" srcId="{0794C4BC-1643-4F9B-9751-3F9235EA49A8}" destId="{F226BFEB-1258-4EF9-8FB9-FFD223DBC311}" srcOrd="1" destOrd="0" presId="urn:microsoft.com/office/officeart/2005/8/layout/default"/>
    <dgm:cxn modelId="{6503C2E2-3382-4F8A-9607-6E47FF3E2B50}" type="presParOf" srcId="{0794C4BC-1643-4F9B-9751-3F9235EA49A8}" destId="{0F827297-A2D8-41CA-8124-623B0C7ED13D}" srcOrd="2" destOrd="0" presId="urn:microsoft.com/office/officeart/2005/8/layout/default"/>
    <dgm:cxn modelId="{15A5C5CF-6450-4393-A193-DCACC5122ECB}" type="presParOf" srcId="{0794C4BC-1643-4F9B-9751-3F9235EA49A8}" destId="{59001C6D-2E52-4A7A-A555-E464063284C4}" srcOrd="3" destOrd="0" presId="urn:microsoft.com/office/officeart/2005/8/layout/default"/>
    <dgm:cxn modelId="{DC5D980C-1DC4-4C70-BA83-E39D9030C2EF}" type="presParOf" srcId="{0794C4BC-1643-4F9B-9751-3F9235EA49A8}" destId="{4F2F1489-CEFB-4231-AD90-6F52902658C3}" srcOrd="4" destOrd="0" presId="urn:microsoft.com/office/officeart/2005/8/layout/default"/>
    <dgm:cxn modelId="{40E10CBE-7AA2-418B-A3A1-97C7938B57BB}" type="presParOf" srcId="{0794C4BC-1643-4F9B-9751-3F9235EA49A8}" destId="{3D4CA269-D2DC-4305-8290-6367F9F22BD3}" srcOrd="5" destOrd="0" presId="urn:microsoft.com/office/officeart/2005/8/layout/default"/>
    <dgm:cxn modelId="{717349BE-0477-482B-8A11-C97B8DB7B465}" type="presParOf" srcId="{0794C4BC-1643-4F9B-9751-3F9235EA49A8}" destId="{AA927219-B305-47E8-A1BD-EF00E536862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2F8714-5317-44CA-AE5C-949F8894DB40}"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GB"/>
        </a:p>
      </dgm:t>
    </dgm:pt>
    <dgm:pt modelId="{7725260E-17E9-4C1E-ACF7-BD6D6D77C9A7}">
      <dgm:prSet phldrT="[Text]" custT="1"/>
      <dgm:spPr>
        <a:solidFill>
          <a:srgbClr val="D60093"/>
        </a:solidFill>
      </dgm:spPr>
      <dgm:t>
        <a:bodyPr/>
        <a:lstStyle/>
        <a:p>
          <a:r>
            <a:rPr lang="en-GB" altLang="en-US" sz="1600" b="1"/>
            <a:t>Company</a:t>
          </a:r>
          <a:endParaRPr lang="en-GB" sz="1600" dirty="0"/>
        </a:p>
      </dgm:t>
    </dgm:pt>
    <dgm:pt modelId="{17B752E8-129D-4F6F-9B39-A0F0648553A5}" type="parTrans" cxnId="{6445A80F-1B88-43A9-B12E-7C3090D14F7F}">
      <dgm:prSet/>
      <dgm:spPr/>
      <dgm:t>
        <a:bodyPr/>
        <a:lstStyle/>
        <a:p>
          <a:endParaRPr lang="en-GB"/>
        </a:p>
      </dgm:t>
    </dgm:pt>
    <dgm:pt modelId="{30C2E609-4738-4C4B-8BA0-5147A6A87C5E}" type="sibTrans" cxnId="{6445A80F-1B88-43A9-B12E-7C3090D14F7F}">
      <dgm:prSet/>
      <dgm:spPr/>
      <dgm:t>
        <a:bodyPr/>
        <a:lstStyle/>
        <a:p>
          <a:endParaRPr lang="en-GB"/>
        </a:p>
      </dgm:t>
    </dgm:pt>
    <dgm:pt modelId="{85CE70EC-73D3-4437-9CED-4B69F82ED3A4}">
      <dgm:prSet phldrT="[Text]" custT="1"/>
      <dgm:spPr/>
      <dgm:t>
        <a:bodyPr/>
        <a:lstStyle/>
        <a:p>
          <a:r>
            <a:rPr lang="en-GB" sz="1600" b="1">
              <a:latin typeface="Calibri" charset="0"/>
              <a:ea typeface="Arial" charset="0"/>
              <a:cs typeface="Arial" charset="0"/>
            </a:rPr>
            <a:t>Suppliers</a:t>
          </a:r>
          <a:endParaRPr lang="en-GB" sz="1600" dirty="0"/>
        </a:p>
      </dgm:t>
    </dgm:pt>
    <dgm:pt modelId="{D39EEDD0-5469-4879-B1AB-7309154725BE}" type="parTrans" cxnId="{AE5BF369-B835-49CB-9B0F-8229991A8263}">
      <dgm:prSet/>
      <dgm:spPr>
        <a:ln>
          <a:solidFill>
            <a:schemeClr val="tx1"/>
          </a:solidFill>
        </a:ln>
      </dgm:spPr>
      <dgm:t>
        <a:bodyPr/>
        <a:lstStyle/>
        <a:p>
          <a:endParaRPr lang="en-GB">
            <a:solidFill>
              <a:schemeClr val="tx1"/>
            </a:solidFill>
          </a:endParaRPr>
        </a:p>
      </dgm:t>
    </dgm:pt>
    <dgm:pt modelId="{202D021D-BC94-4830-AC53-1ADFABD5E2BB}" type="sibTrans" cxnId="{AE5BF369-B835-49CB-9B0F-8229991A8263}">
      <dgm:prSet/>
      <dgm:spPr/>
      <dgm:t>
        <a:bodyPr/>
        <a:lstStyle/>
        <a:p>
          <a:endParaRPr lang="en-GB"/>
        </a:p>
      </dgm:t>
    </dgm:pt>
    <dgm:pt modelId="{EFC07A2D-72E1-487A-A344-3640A87E7F0B}">
      <dgm:prSet phldrT="[Text]" custT="1"/>
      <dgm:spPr/>
      <dgm:t>
        <a:bodyPr/>
        <a:lstStyle/>
        <a:p>
          <a:r>
            <a:rPr lang="en-GB" sz="1600" b="1">
              <a:latin typeface="Calibri" charset="0"/>
              <a:ea typeface="Arial" charset="0"/>
              <a:cs typeface="Arial" charset="0"/>
            </a:rPr>
            <a:t>General public</a:t>
          </a:r>
          <a:endParaRPr lang="en-GB" sz="1600" dirty="0"/>
        </a:p>
      </dgm:t>
    </dgm:pt>
    <dgm:pt modelId="{02219D97-17B0-422D-8264-54919A1571D3}" type="parTrans" cxnId="{1E01201A-07BC-4FEF-A24B-83F10C8D5F13}">
      <dgm:prSet/>
      <dgm:spPr>
        <a:ln>
          <a:solidFill>
            <a:schemeClr val="tx1"/>
          </a:solidFill>
        </a:ln>
      </dgm:spPr>
      <dgm:t>
        <a:bodyPr/>
        <a:lstStyle/>
        <a:p>
          <a:endParaRPr lang="en-GB">
            <a:solidFill>
              <a:schemeClr val="tx1"/>
            </a:solidFill>
          </a:endParaRPr>
        </a:p>
      </dgm:t>
    </dgm:pt>
    <dgm:pt modelId="{6A85837D-665C-49E6-A651-82666D1DC57C}" type="sibTrans" cxnId="{1E01201A-07BC-4FEF-A24B-83F10C8D5F13}">
      <dgm:prSet/>
      <dgm:spPr/>
      <dgm:t>
        <a:bodyPr/>
        <a:lstStyle/>
        <a:p>
          <a:endParaRPr lang="en-GB"/>
        </a:p>
      </dgm:t>
    </dgm:pt>
    <dgm:pt modelId="{F2F41309-C97F-4989-83F2-209DCC0098D9}">
      <dgm:prSet phldrT="[Text]" custT="1"/>
      <dgm:spPr/>
      <dgm:t>
        <a:bodyPr/>
        <a:lstStyle/>
        <a:p>
          <a:r>
            <a:rPr lang="en-GB" sz="1600" b="1" dirty="0">
              <a:latin typeface="Calibri" charset="0"/>
              <a:ea typeface="Arial" charset="0"/>
              <a:cs typeface="Arial" charset="0"/>
            </a:rPr>
            <a:t>Clients</a:t>
          </a:r>
          <a:endParaRPr lang="en-GB" sz="1600" dirty="0"/>
        </a:p>
      </dgm:t>
    </dgm:pt>
    <dgm:pt modelId="{50EC21F2-2A12-4DF8-A5A6-BC636FE457F2}" type="parTrans" cxnId="{E8619C21-7B87-4DB1-9911-8C8C8688FCAD}">
      <dgm:prSet/>
      <dgm:spPr>
        <a:ln>
          <a:solidFill>
            <a:schemeClr val="tx1"/>
          </a:solidFill>
        </a:ln>
      </dgm:spPr>
      <dgm:t>
        <a:bodyPr/>
        <a:lstStyle/>
        <a:p>
          <a:endParaRPr lang="en-GB">
            <a:solidFill>
              <a:schemeClr val="tx1"/>
            </a:solidFill>
          </a:endParaRPr>
        </a:p>
      </dgm:t>
    </dgm:pt>
    <dgm:pt modelId="{A4A60613-9BEF-4977-BDC9-B61382D6DA13}" type="sibTrans" cxnId="{E8619C21-7B87-4DB1-9911-8C8C8688FCAD}">
      <dgm:prSet/>
      <dgm:spPr/>
      <dgm:t>
        <a:bodyPr/>
        <a:lstStyle/>
        <a:p>
          <a:endParaRPr lang="en-GB"/>
        </a:p>
      </dgm:t>
    </dgm:pt>
    <dgm:pt modelId="{18BAB6F4-54BE-4396-9098-E8070A4105FD}">
      <dgm:prSet phldrT="[Text]" custT="1"/>
      <dgm:spPr/>
      <dgm:t>
        <a:bodyPr/>
        <a:lstStyle/>
        <a:p>
          <a:r>
            <a:rPr lang="en-GB" sz="1400" b="1" dirty="0">
              <a:latin typeface="Calibri" charset="0"/>
              <a:ea typeface="Arial" charset="0"/>
              <a:cs typeface="Arial" charset="0"/>
            </a:rPr>
            <a:t>Local Community</a:t>
          </a:r>
          <a:endParaRPr lang="en-GB" sz="1400" dirty="0"/>
        </a:p>
      </dgm:t>
    </dgm:pt>
    <dgm:pt modelId="{4FD5FF69-060F-4E1A-BB02-D3C586A1CE2C}" type="parTrans" cxnId="{88FBB3A6-DEA5-467A-9343-9B556C5F185B}">
      <dgm:prSet/>
      <dgm:spPr>
        <a:ln>
          <a:solidFill>
            <a:schemeClr val="tx1"/>
          </a:solidFill>
        </a:ln>
      </dgm:spPr>
      <dgm:t>
        <a:bodyPr/>
        <a:lstStyle/>
        <a:p>
          <a:endParaRPr lang="en-GB">
            <a:solidFill>
              <a:schemeClr val="tx1"/>
            </a:solidFill>
          </a:endParaRPr>
        </a:p>
      </dgm:t>
    </dgm:pt>
    <dgm:pt modelId="{E956DAA7-5AA1-4E8A-880A-74B92516A2FC}" type="sibTrans" cxnId="{88FBB3A6-DEA5-467A-9343-9B556C5F185B}">
      <dgm:prSet/>
      <dgm:spPr/>
      <dgm:t>
        <a:bodyPr/>
        <a:lstStyle/>
        <a:p>
          <a:endParaRPr lang="en-GB"/>
        </a:p>
      </dgm:t>
    </dgm:pt>
    <dgm:pt modelId="{515F0AE0-E9DB-476B-AD95-67378D4173C7}">
      <dgm:prSet phldrT="[Text]" custT="1"/>
      <dgm:spPr/>
      <dgm:t>
        <a:bodyPr/>
        <a:lstStyle/>
        <a:p>
          <a:r>
            <a:rPr lang="en-GB" sz="1600" b="1">
              <a:latin typeface="Calibri" charset="0"/>
              <a:ea typeface="Arial" charset="0"/>
              <a:cs typeface="Arial" charset="0"/>
            </a:rPr>
            <a:t>Unions</a:t>
          </a:r>
          <a:endParaRPr lang="en-GB" sz="1600" dirty="0"/>
        </a:p>
      </dgm:t>
    </dgm:pt>
    <dgm:pt modelId="{B8AC7A57-5A03-4FF8-AEF5-815164852612}" type="parTrans" cxnId="{68ECCF55-593A-49BB-8CC2-0FE2AFC33993}">
      <dgm:prSet/>
      <dgm:spPr>
        <a:ln>
          <a:solidFill>
            <a:schemeClr val="tx1"/>
          </a:solidFill>
        </a:ln>
      </dgm:spPr>
      <dgm:t>
        <a:bodyPr/>
        <a:lstStyle/>
        <a:p>
          <a:endParaRPr lang="en-GB">
            <a:solidFill>
              <a:schemeClr val="tx1"/>
            </a:solidFill>
          </a:endParaRPr>
        </a:p>
      </dgm:t>
    </dgm:pt>
    <dgm:pt modelId="{6D609989-EF2E-4720-866E-F6E7986A6B2D}" type="sibTrans" cxnId="{68ECCF55-593A-49BB-8CC2-0FE2AFC33993}">
      <dgm:prSet/>
      <dgm:spPr/>
      <dgm:t>
        <a:bodyPr/>
        <a:lstStyle/>
        <a:p>
          <a:endParaRPr lang="en-GB"/>
        </a:p>
      </dgm:t>
    </dgm:pt>
    <dgm:pt modelId="{E9FCD08D-E665-474E-A095-CF1D08FA15BF}">
      <dgm:prSet phldrT="[Text]" custT="1"/>
      <dgm:spPr/>
      <dgm:t>
        <a:bodyPr/>
        <a:lstStyle/>
        <a:p>
          <a:r>
            <a:rPr lang="en-GB" sz="1600" b="0">
              <a:latin typeface="Calibri" charset="0"/>
              <a:ea typeface="Arial" charset="0"/>
              <a:cs typeface="Arial" charset="0"/>
            </a:rPr>
            <a:t>Advertisers</a:t>
          </a:r>
          <a:endParaRPr lang="en-GB" sz="1600" dirty="0"/>
        </a:p>
      </dgm:t>
    </dgm:pt>
    <dgm:pt modelId="{9E26A344-A3B5-40E3-BED6-4D5CAB327EE8}" type="parTrans" cxnId="{5E7BA4DF-57AE-4B0C-96F7-AD79AA81251B}">
      <dgm:prSet/>
      <dgm:spPr>
        <a:ln>
          <a:solidFill>
            <a:schemeClr val="tx1"/>
          </a:solidFill>
        </a:ln>
      </dgm:spPr>
      <dgm:t>
        <a:bodyPr/>
        <a:lstStyle/>
        <a:p>
          <a:endParaRPr lang="en-GB">
            <a:solidFill>
              <a:schemeClr val="tx1"/>
            </a:solidFill>
          </a:endParaRPr>
        </a:p>
      </dgm:t>
    </dgm:pt>
    <dgm:pt modelId="{7FA54305-EE53-4B33-BD52-4EA18B53BEA1}" type="sibTrans" cxnId="{5E7BA4DF-57AE-4B0C-96F7-AD79AA81251B}">
      <dgm:prSet/>
      <dgm:spPr/>
      <dgm:t>
        <a:bodyPr/>
        <a:lstStyle/>
        <a:p>
          <a:endParaRPr lang="en-GB"/>
        </a:p>
      </dgm:t>
    </dgm:pt>
    <dgm:pt modelId="{FE5C0CCC-23C0-402C-B824-F1F8CCFA9742}">
      <dgm:prSet phldrT="[Text]" custT="1"/>
      <dgm:spPr/>
      <dgm:t>
        <a:bodyPr/>
        <a:lstStyle/>
        <a:p>
          <a:r>
            <a:rPr lang="en-GB" sz="1600" b="1">
              <a:latin typeface="Calibri" charset="0"/>
              <a:ea typeface="Arial" charset="0"/>
              <a:cs typeface="Arial" charset="0"/>
            </a:rPr>
            <a:t>Financial Analysts</a:t>
          </a:r>
          <a:endParaRPr lang="en-GB" sz="1600" dirty="0"/>
        </a:p>
      </dgm:t>
    </dgm:pt>
    <dgm:pt modelId="{EE4D6067-DC2F-40F8-AD13-9F1DB1EC96F6}" type="parTrans" cxnId="{1E2FC5D9-0BA7-4522-BAEB-6810CA1B2461}">
      <dgm:prSet/>
      <dgm:spPr>
        <a:ln>
          <a:solidFill>
            <a:schemeClr val="tx1"/>
          </a:solidFill>
        </a:ln>
      </dgm:spPr>
      <dgm:t>
        <a:bodyPr/>
        <a:lstStyle/>
        <a:p>
          <a:endParaRPr lang="en-GB">
            <a:solidFill>
              <a:schemeClr val="tx1"/>
            </a:solidFill>
          </a:endParaRPr>
        </a:p>
      </dgm:t>
    </dgm:pt>
    <dgm:pt modelId="{87FAB36D-E30E-4F1B-B916-1BE4A9564B3E}" type="sibTrans" cxnId="{1E2FC5D9-0BA7-4522-BAEB-6810CA1B2461}">
      <dgm:prSet/>
      <dgm:spPr/>
      <dgm:t>
        <a:bodyPr/>
        <a:lstStyle/>
        <a:p>
          <a:endParaRPr lang="en-GB"/>
        </a:p>
      </dgm:t>
    </dgm:pt>
    <dgm:pt modelId="{1DDF5AF5-6683-4A2F-9937-F3351118A3EA}">
      <dgm:prSet custT="1"/>
      <dgm:spPr/>
      <dgm:t>
        <a:bodyPr/>
        <a:lstStyle/>
        <a:p>
          <a:r>
            <a:rPr lang="en-GB" sz="1400" b="1" dirty="0">
              <a:latin typeface="Calibri" charset="0"/>
              <a:ea typeface="Arial" charset="0"/>
              <a:cs typeface="Arial" charset="0"/>
            </a:rPr>
            <a:t>Shareholders</a:t>
          </a:r>
          <a:endParaRPr lang="en-GB" sz="1200" b="1" dirty="0">
            <a:latin typeface="Calibri" charset="0"/>
            <a:ea typeface="Arial" charset="0"/>
            <a:cs typeface="Arial" charset="0"/>
          </a:endParaRPr>
        </a:p>
      </dgm:t>
    </dgm:pt>
    <dgm:pt modelId="{E092F7D6-9846-4C8D-8264-58CB837304F0}" type="parTrans" cxnId="{3316DBDA-0FCD-4B72-9281-6A8CDE4733A5}">
      <dgm:prSet/>
      <dgm:spPr>
        <a:ln>
          <a:solidFill>
            <a:schemeClr val="tx1"/>
          </a:solidFill>
        </a:ln>
      </dgm:spPr>
      <dgm:t>
        <a:bodyPr/>
        <a:lstStyle/>
        <a:p>
          <a:endParaRPr lang="en-GB">
            <a:solidFill>
              <a:schemeClr val="tx1"/>
            </a:solidFill>
          </a:endParaRPr>
        </a:p>
      </dgm:t>
    </dgm:pt>
    <dgm:pt modelId="{2C522DDD-F6BB-4B21-96E4-DA094CFA1AD4}" type="sibTrans" cxnId="{3316DBDA-0FCD-4B72-9281-6A8CDE4733A5}">
      <dgm:prSet/>
      <dgm:spPr/>
      <dgm:t>
        <a:bodyPr/>
        <a:lstStyle/>
        <a:p>
          <a:endParaRPr lang="en-GB"/>
        </a:p>
      </dgm:t>
    </dgm:pt>
    <dgm:pt modelId="{7640D83A-34D0-40DB-8DB2-BF53435F7F38}">
      <dgm:prSet phldrT="[Text]" custT="1"/>
      <dgm:spPr/>
      <dgm:t>
        <a:bodyPr/>
        <a:lstStyle/>
        <a:p>
          <a:r>
            <a:rPr lang="en-GB" sz="1600" b="1" dirty="0">
              <a:latin typeface="Calibri" charset="0"/>
              <a:ea typeface="Arial" charset="0"/>
              <a:cs typeface="Arial" charset="0"/>
            </a:rPr>
            <a:t>MPs</a:t>
          </a:r>
          <a:endParaRPr lang="en-GB" sz="1600" dirty="0"/>
        </a:p>
      </dgm:t>
    </dgm:pt>
    <dgm:pt modelId="{C94F3B22-0F9F-4B7D-841E-D025B5084D84}" type="parTrans" cxnId="{FE8EE492-87FD-4265-98B7-35BEB43EEEA4}">
      <dgm:prSet/>
      <dgm:spPr>
        <a:ln>
          <a:solidFill>
            <a:schemeClr val="tx1"/>
          </a:solidFill>
        </a:ln>
      </dgm:spPr>
      <dgm:t>
        <a:bodyPr/>
        <a:lstStyle/>
        <a:p>
          <a:endParaRPr lang="en-GB">
            <a:solidFill>
              <a:schemeClr val="tx1"/>
            </a:solidFill>
          </a:endParaRPr>
        </a:p>
      </dgm:t>
    </dgm:pt>
    <dgm:pt modelId="{D856699C-9ED6-4385-8155-3AAD7BD14F7B}" type="sibTrans" cxnId="{FE8EE492-87FD-4265-98B7-35BEB43EEEA4}">
      <dgm:prSet/>
      <dgm:spPr/>
      <dgm:t>
        <a:bodyPr/>
        <a:lstStyle/>
        <a:p>
          <a:endParaRPr lang="en-GB"/>
        </a:p>
      </dgm:t>
    </dgm:pt>
    <dgm:pt modelId="{E9CD6B03-A9EE-4E17-8261-11BB35EE123E}">
      <dgm:prSet phldrT="[Text]" custT="1"/>
      <dgm:spPr/>
      <dgm:t>
        <a:bodyPr/>
        <a:lstStyle/>
        <a:p>
          <a:r>
            <a:rPr lang="en-GB" sz="1600" dirty="0"/>
            <a:t>NGOs</a:t>
          </a:r>
        </a:p>
      </dgm:t>
    </dgm:pt>
    <dgm:pt modelId="{A28998EE-7241-4F53-B6F8-D91512778E2A}" type="parTrans" cxnId="{C4EDCAB8-763E-46EF-B4C0-7CAFFBB6A981}">
      <dgm:prSet/>
      <dgm:spPr>
        <a:ln>
          <a:solidFill>
            <a:schemeClr val="tx1"/>
          </a:solidFill>
        </a:ln>
      </dgm:spPr>
      <dgm:t>
        <a:bodyPr/>
        <a:lstStyle/>
        <a:p>
          <a:endParaRPr lang="en-GB"/>
        </a:p>
      </dgm:t>
    </dgm:pt>
    <dgm:pt modelId="{56446F77-58BB-46C0-ACB3-9C73B02F0132}" type="sibTrans" cxnId="{C4EDCAB8-763E-46EF-B4C0-7CAFFBB6A981}">
      <dgm:prSet/>
      <dgm:spPr/>
      <dgm:t>
        <a:bodyPr/>
        <a:lstStyle/>
        <a:p>
          <a:endParaRPr lang="en-GB"/>
        </a:p>
      </dgm:t>
    </dgm:pt>
    <dgm:pt modelId="{67817CCE-CD84-4339-BBC0-285B865582E8}">
      <dgm:prSet phldrT="[Text]" custT="1"/>
      <dgm:spPr/>
      <dgm:t>
        <a:bodyPr/>
        <a:lstStyle/>
        <a:p>
          <a:r>
            <a:rPr lang="en-GB" sz="1400" b="1" dirty="0">
              <a:latin typeface="Calibri" charset="0"/>
              <a:ea typeface="Arial" charset="0"/>
              <a:cs typeface="Arial" charset="0"/>
            </a:rPr>
            <a:t>community</a:t>
          </a:r>
          <a:endParaRPr lang="en-GB" sz="1400" dirty="0"/>
        </a:p>
      </dgm:t>
    </dgm:pt>
    <dgm:pt modelId="{FC2FA660-DA21-4ED6-BCBE-3B985CCB696B}" type="parTrans" cxnId="{B3733103-65F1-44F7-B618-3D6ACDD27EF9}">
      <dgm:prSet/>
      <dgm:spPr>
        <a:ln>
          <a:solidFill>
            <a:schemeClr val="tx1"/>
          </a:solidFill>
        </a:ln>
      </dgm:spPr>
      <dgm:t>
        <a:bodyPr/>
        <a:lstStyle/>
        <a:p>
          <a:endParaRPr lang="en-GB"/>
        </a:p>
      </dgm:t>
    </dgm:pt>
    <dgm:pt modelId="{D4FF41A1-CC14-415F-89C4-66711BA74DA3}" type="sibTrans" cxnId="{B3733103-65F1-44F7-B618-3D6ACDD27EF9}">
      <dgm:prSet/>
      <dgm:spPr/>
      <dgm:t>
        <a:bodyPr/>
        <a:lstStyle/>
        <a:p>
          <a:endParaRPr lang="en-GB"/>
        </a:p>
      </dgm:t>
    </dgm:pt>
    <dgm:pt modelId="{97A3ECCB-80A5-4DE7-A6A1-2E953034D30A}">
      <dgm:prSet phldrT="[Text]"/>
      <dgm:spPr/>
      <dgm:t>
        <a:bodyPr/>
        <a:lstStyle/>
        <a:p>
          <a:r>
            <a:rPr lang="en-GB" b="1">
              <a:latin typeface="Calibri" charset="0"/>
              <a:ea typeface="Arial" charset="0"/>
              <a:cs typeface="Arial" charset="0"/>
            </a:rPr>
            <a:t>Government</a:t>
          </a:r>
          <a:endParaRPr lang="en-GB" dirty="0"/>
        </a:p>
      </dgm:t>
    </dgm:pt>
    <dgm:pt modelId="{5B7E15DF-50A9-474B-BB96-FDBE2A3B8E1A}" type="parTrans" cxnId="{4AA641D0-E108-404F-84E7-D35EA1611D7D}">
      <dgm:prSet/>
      <dgm:spPr>
        <a:ln>
          <a:solidFill>
            <a:schemeClr val="tx1"/>
          </a:solidFill>
        </a:ln>
      </dgm:spPr>
      <dgm:t>
        <a:bodyPr/>
        <a:lstStyle/>
        <a:p>
          <a:endParaRPr lang="en-GB"/>
        </a:p>
      </dgm:t>
    </dgm:pt>
    <dgm:pt modelId="{4C17EAC8-535D-4E8C-8749-3EBFFB72B032}" type="sibTrans" cxnId="{4AA641D0-E108-404F-84E7-D35EA1611D7D}">
      <dgm:prSet/>
      <dgm:spPr/>
      <dgm:t>
        <a:bodyPr/>
        <a:lstStyle/>
        <a:p>
          <a:endParaRPr lang="en-GB"/>
        </a:p>
      </dgm:t>
    </dgm:pt>
    <dgm:pt modelId="{35ADD72D-78BA-4134-AAC0-29010ECB2B88}">
      <dgm:prSet phldrT="[Text]" custT="1"/>
      <dgm:spPr/>
      <dgm:t>
        <a:bodyPr/>
        <a:lstStyle/>
        <a:p>
          <a:r>
            <a:rPr lang="en-GB" sz="1050" b="1" dirty="0">
              <a:latin typeface="Calibri" charset="0"/>
              <a:ea typeface="Arial" charset="0"/>
              <a:cs typeface="Arial" charset="0"/>
            </a:rPr>
            <a:t>Competitors</a:t>
          </a:r>
          <a:endParaRPr lang="en-GB" sz="900" dirty="0"/>
        </a:p>
      </dgm:t>
    </dgm:pt>
    <dgm:pt modelId="{E9F17CF6-8E3A-496D-8487-2F0AC039BE1B}" type="parTrans" cxnId="{41194794-4158-4F1F-A5C0-E98360DA9044}">
      <dgm:prSet/>
      <dgm:spPr>
        <a:ln>
          <a:solidFill>
            <a:schemeClr val="tx1"/>
          </a:solidFill>
        </a:ln>
      </dgm:spPr>
      <dgm:t>
        <a:bodyPr/>
        <a:lstStyle/>
        <a:p>
          <a:endParaRPr lang="en-GB"/>
        </a:p>
      </dgm:t>
    </dgm:pt>
    <dgm:pt modelId="{E9E27169-6010-4533-8FD8-5D3FEE820FB4}" type="sibTrans" cxnId="{41194794-4158-4F1F-A5C0-E98360DA9044}">
      <dgm:prSet/>
      <dgm:spPr/>
      <dgm:t>
        <a:bodyPr/>
        <a:lstStyle/>
        <a:p>
          <a:endParaRPr lang="en-GB"/>
        </a:p>
      </dgm:t>
    </dgm:pt>
    <dgm:pt modelId="{AEE6BEB1-9ED0-436B-86E8-72C17F562BF1}">
      <dgm:prSet phldrT="[Text]" custT="1"/>
      <dgm:spPr/>
      <dgm:t>
        <a:bodyPr/>
        <a:lstStyle/>
        <a:p>
          <a:r>
            <a:rPr lang="en-GB" sz="1600" b="1" dirty="0">
              <a:latin typeface="Calibri" charset="0"/>
              <a:ea typeface="Arial" charset="0"/>
              <a:cs typeface="Arial" charset="0"/>
            </a:rPr>
            <a:t>Users</a:t>
          </a:r>
          <a:endParaRPr lang="en-GB" sz="900" dirty="0"/>
        </a:p>
      </dgm:t>
    </dgm:pt>
    <dgm:pt modelId="{C2CF2A8D-2C1E-487E-A704-0062FA5A55E0}" type="parTrans" cxnId="{341E941D-1C3E-4F38-9115-CFE72FDA37F3}">
      <dgm:prSet/>
      <dgm:spPr>
        <a:ln>
          <a:solidFill>
            <a:schemeClr val="tx1"/>
          </a:solidFill>
        </a:ln>
      </dgm:spPr>
      <dgm:t>
        <a:bodyPr/>
        <a:lstStyle/>
        <a:p>
          <a:endParaRPr lang="en-GB"/>
        </a:p>
      </dgm:t>
    </dgm:pt>
    <dgm:pt modelId="{2C212BEA-1D9E-44BB-A188-53A700F622E8}" type="sibTrans" cxnId="{341E941D-1C3E-4F38-9115-CFE72FDA37F3}">
      <dgm:prSet/>
      <dgm:spPr/>
      <dgm:t>
        <a:bodyPr/>
        <a:lstStyle/>
        <a:p>
          <a:endParaRPr lang="en-GB"/>
        </a:p>
      </dgm:t>
    </dgm:pt>
    <dgm:pt modelId="{74A039F6-91B1-4726-879A-97C7B28DE936}" type="pres">
      <dgm:prSet presAssocID="{E72F8714-5317-44CA-AE5C-949F8894DB40}" presName="cycle" presStyleCnt="0">
        <dgm:presLayoutVars>
          <dgm:chMax val="1"/>
          <dgm:dir/>
          <dgm:animLvl val="ctr"/>
          <dgm:resizeHandles val="exact"/>
        </dgm:presLayoutVars>
      </dgm:prSet>
      <dgm:spPr/>
    </dgm:pt>
    <dgm:pt modelId="{A6FFCD69-33B3-46BF-A661-C69779A52AB1}" type="pres">
      <dgm:prSet presAssocID="{7725260E-17E9-4C1E-ACF7-BD6D6D77C9A7}" presName="centerShape" presStyleLbl="node0" presStyleIdx="0" presStyleCnt="1" custScaleX="161519" custScaleY="132415"/>
      <dgm:spPr/>
    </dgm:pt>
    <dgm:pt modelId="{C4680F6B-FEBE-4DDA-8615-2A39FD4F6308}" type="pres">
      <dgm:prSet presAssocID="{D39EEDD0-5469-4879-B1AB-7309154725BE}" presName="Name9" presStyleLbl="parChTrans1D2" presStyleIdx="0" presStyleCnt="14"/>
      <dgm:spPr/>
    </dgm:pt>
    <dgm:pt modelId="{47EA49AC-6B37-4D09-933D-A95BB9E49054}" type="pres">
      <dgm:prSet presAssocID="{D39EEDD0-5469-4879-B1AB-7309154725BE}" presName="connTx" presStyleLbl="parChTrans1D2" presStyleIdx="0" presStyleCnt="14"/>
      <dgm:spPr/>
    </dgm:pt>
    <dgm:pt modelId="{CEFD3ABB-A148-4659-AB0E-4656EB221928}" type="pres">
      <dgm:prSet presAssocID="{85CE70EC-73D3-4437-9CED-4B69F82ED3A4}" presName="node" presStyleLbl="node1" presStyleIdx="0" presStyleCnt="14" custScaleX="161519" custScaleY="132415">
        <dgm:presLayoutVars>
          <dgm:bulletEnabled val="1"/>
        </dgm:presLayoutVars>
      </dgm:prSet>
      <dgm:spPr/>
    </dgm:pt>
    <dgm:pt modelId="{C1F29138-7DE1-4C41-A6E8-2783EE5DC81A}" type="pres">
      <dgm:prSet presAssocID="{9E26A344-A3B5-40E3-BED6-4D5CAB327EE8}" presName="Name9" presStyleLbl="parChTrans1D2" presStyleIdx="1" presStyleCnt="14"/>
      <dgm:spPr/>
    </dgm:pt>
    <dgm:pt modelId="{BFE9669D-38D9-4FF4-9A83-E3C848ECB213}" type="pres">
      <dgm:prSet presAssocID="{9E26A344-A3B5-40E3-BED6-4D5CAB327EE8}" presName="connTx" presStyleLbl="parChTrans1D2" presStyleIdx="1" presStyleCnt="14"/>
      <dgm:spPr/>
    </dgm:pt>
    <dgm:pt modelId="{E10C2CF3-2CF4-41BF-BDAD-5843DFB5EF55}" type="pres">
      <dgm:prSet presAssocID="{E9FCD08D-E665-474E-A095-CF1D08FA15BF}" presName="node" presStyleLbl="node1" presStyleIdx="1" presStyleCnt="14" custScaleX="161519" custScaleY="132415">
        <dgm:presLayoutVars>
          <dgm:bulletEnabled val="1"/>
        </dgm:presLayoutVars>
      </dgm:prSet>
      <dgm:spPr/>
    </dgm:pt>
    <dgm:pt modelId="{5D531D75-48CC-4A51-ADD0-B05507344EDF}" type="pres">
      <dgm:prSet presAssocID="{C94F3B22-0F9F-4B7D-841E-D025B5084D84}" presName="Name9" presStyleLbl="parChTrans1D2" presStyleIdx="2" presStyleCnt="14"/>
      <dgm:spPr/>
    </dgm:pt>
    <dgm:pt modelId="{B26DA30A-22E1-47DE-83E5-7CC4EC45CCDE}" type="pres">
      <dgm:prSet presAssocID="{C94F3B22-0F9F-4B7D-841E-D025B5084D84}" presName="connTx" presStyleLbl="parChTrans1D2" presStyleIdx="2" presStyleCnt="14"/>
      <dgm:spPr/>
    </dgm:pt>
    <dgm:pt modelId="{4E0B716E-AFCA-485F-A39A-370BB6A95259}" type="pres">
      <dgm:prSet presAssocID="{7640D83A-34D0-40DB-8DB2-BF53435F7F38}" presName="node" presStyleLbl="node1" presStyleIdx="2" presStyleCnt="14" custScaleX="161519" custScaleY="132415">
        <dgm:presLayoutVars>
          <dgm:bulletEnabled val="1"/>
        </dgm:presLayoutVars>
      </dgm:prSet>
      <dgm:spPr/>
    </dgm:pt>
    <dgm:pt modelId="{72E7A1AB-A275-4D4B-AE08-CC53C1F66EC8}" type="pres">
      <dgm:prSet presAssocID="{5B7E15DF-50A9-474B-BB96-FDBE2A3B8E1A}" presName="Name9" presStyleLbl="parChTrans1D2" presStyleIdx="3" presStyleCnt="14"/>
      <dgm:spPr/>
    </dgm:pt>
    <dgm:pt modelId="{AF86AA88-A2D2-410D-8834-D350B8A2277D}" type="pres">
      <dgm:prSet presAssocID="{5B7E15DF-50A9-474B-BB96-FDBE2A3B8E1A}" presName="connTx" presStyleLbl="parChTrans1D2" presStyleIdx="3" presStyleCnt="14"/>
      <dgm:spPr/>
    </dgm:pt>
    <dgm:pt modelId="{0EA527FE-1619-4CA9-91AA-FC0E34539F17}" type="pres">
      <dgm:prSet presAssocID="{97A3ECCB-80A5-4DE7-A6A1-2E953034D30A}" presName="node" presStyleLbl="node1" presStyleIdx="3" presStyleCnt="14" custScaleX="161519" custScaleY="132415">
        <dgm:presLayoutVars>
          <dgm:bulletEnabled val="1"/>
        </dgm:presLayoutVars>
      </dgm:prSet>
      <dgm:spPr/>
    </dgm:pt>
    <dgm:pt modelId="{8158E67B-F2CB-42F0-BD36-A251B3EEE838}" type="pres">
      <dgm:prSet presAssocID="{A28998EE-7241-4F53-B6F8-D91512778E2A}" presName="Name9" presStyleLbl="parChTrans1D2" presStyleIdx="4" presStyleCnt="14"/>
      <dgm:spPr/>
    </dgm:pt>
    <dgm:pt modelId="{29D36B80-B90E-488B-A26B-DD9AD0770E32}" type="pres">
      <dgm:prSet presAssocID="{A28998EE-7241-4F53-B6F8-D91512778E2A}" presName="connTx" presStyleLbl="parChTrans1D2" presStyleIdx="4" presStyleCnt="14"/>
      <dgm:spPr/>
    </dgm:pt>
    <dgm:pt modelId="{E09A6A84-D132-4DCC-A9EF-25FFE8DDF7D3}" type="pres">
      <dgm:prSet presAssocID="{E9CD6B03-A9EE-4E17-8261-11BB35EE123E}" presName="node" presStyleLbl="node1" presStyleIdx="4" presStyleCnt="14" custScaleX="161519" custScaleY="132415">
        <dgm:presLayoutVars>
          <dgm:bulletEnabled val="1"/>
        </dgm:presLayoutVars>
      </dgm:prSet>
      <dgm:spPr/>
    </dgm:pt>
    <dgm:pt modelId="{4F49E84F-8EF7-4952-971C-DB54CD09910C}" type="pres">
      <dgm:prSet presAssocID="{FC2FA660-DA21-4ED6-BCBE-3B985CCB696B}" presName="Name9" presStyleLbl="parChTrans1D2" presStyleIdx="5" presStyleCnt="14"/>
      <dgm:spPr/>
    </dgm:pt>
    <dgm:pt modelId="{1972377C-8C94-49B6-9C36-8B31189841B5}" type="pres">
      <dgm:prSet presAssocID="{FC2FA660-DA21-4ED6-BCBE-3B985CCB696B}" presName="connTx" presStyleLbl="parChTrans1D2" presStyleIdx="5" presStyleCnt="14"/>
      <dgm:spPr/>
    </dgm:pt>
    <dgm:pt modelId="{22B81704-4A3E-44B8-8CFC-EAA6279079E4}" type="pres">
      <dgm:prSet presAssocID="{67817CCE-CD84-4339-BBC0-285B865582E8}" presName="node" presStyleLbl="node1" presStyleIdx="5" presStyleCnt="14" custScaleX="161519" custScaleY="132415">
        <dgm:presLayoutVars>
          <dgm:bulletEnabled val="1"/>
        </dgm:presLayoutVars>
      </dgm:prSet>
      <dgm:spPr/>
    </dgm:pt>
    <dgm:pt modelId="{DEB0E20D-9376-4DBC-8BB1-8CAE1CAE7757}" type="pres">
      <dgm:prSet presAssocID="{EE4D6067-DC2F-40F8-AD13-9F1DB1EC96F6}" presName="Name9" presStyleLbl="parChTrans1D2" presStyleIdx="6" presStyleCnt="14"/>
      <dgm:spPr/>
    </dgm:pt>
    <dgm:pt modelId="{2A8C4AEC-8A82-41B9-9F2E-3B4FAC91EFA5}" type="pres">
      <dgm:prSet presAssocID="{EE4D6067-DC2F-40F8-AD13-9F1DB1EC96F6}" presName="connTx" presStyleLbl="parChTrans1D2" presStyleIdx="6" presStyleCnt="14"/>
      <dgm:spPr/>
    </dgm:pt>
    <dgm:pt modelId="{AFAEC046-B7DC-4331-9A50-AC361A485B15}" type="pres">
      <dgm:prSet presAssocID="{FE5C0CCC-23C0-402C-B824-F1F8CCFA9742}" presName="node" presStyleLbl="node1" presStyleIdx="6" presStyleCnt="14" custScaleX="161519" custScaleY="132415">
        <dgm:presLayoutVars>
          <dgm:bulletEnabled val="1"/>
        </dgm:presLayoutVars>
      </dgm:prSet>
      <dgm:spPr/>
    </dgm:pt>
    <dgm:pt modelId="{D7A2EEEB-BFE9-4BD5-A5AD-A63B4A66A49E}" type="pres">
      <dgm:prSet presAssocID="{B8AC7A57-5A03-4FF8-AEF5-815164852612}" presName="Name9" presStyleLbl="parChTrans1D2" presStyleIdx="7" presStyleCnt="14"/>
      <dgm:spPr/>
    </dgm:pt>
    <dgm:pt modelId="{7DCCBDCC-3D8D-4781-8EF2-DB4012FB1E49}" type="pres">
      <dgm:prSet presAssocID="{B8AC7A57-5A03-4FF8-AEF5-815164852612}" presName="connTx" presStyleLbl="parChTrans1D2" presStyleIdx="7" presStyleCnt="14"/>
      <dgm:spPr/>
    </dgm:pt>
    <dgm:pt modelId="{A104D7DF-C8BA-4825-B692-FD3B598ADADF}" type="pres">
      <dgm:prSet presAssocID="{515F0AE0-E9DB-476B-AD95-67378D4173C7}" presName="node" presStyleLbl="node1" presStyleIdx="7" presStyleCnt="14" custScaleX="161519" custScaleY="132415">
        <dgm:presLayoutVars>
          <dgm:bulletEnabled val="1"/>
        </dgm:presLayoutVars>
      </dgm:prSet>
      <dgm:spPr/>
    </dgm:pt>
    <dgm:pt modelId="{9704D1C6-40FF-4835-A7F9-5C48389B1091}" type="pres">
      <dgm:prSet presAssocID="{E092F7D6-9846-4C8D-8264-58CB837304F0}" presName="Name9" presStyleLbl="parChTrans1D2" presStyleIdx="8" presStyleCnt="14"/>
      <dgm:spPr/>
    </dgm:pt>
    <dgm:pt modelId="{7B08E119-1F41-4C55-80D5-40B7459C151C}" type="pres">
      <dgm:prSet presAssocID="{E092F7D6-9846-4C8D-8264-58CB837304F0}" presName="connTx" presStyleLbl="parChTrans1D2" presStyleIdx="8" presStyleCnt="14"/>
      <dgm:spPr/>
    </dgm:pt>
    <dgm:pt modelId="{6B4CCED6-0E09-4CC3-9983-881807E78DEC}" type="pres">
      <dgm:prSet presAssocID="{1DDF5AF5-6683-4A2F-9937-F3351118A3EA}" presName="node" presStyleLbl="node1" presStyleIdx="8" presStyleCnt="14" custScaleX="167794" custScaleY="151244">
        <dgm:presLayoutVars>
          <dgm:bulletEnabled val="1"/>
        </dgm:presLayoutVars>
      </dgm:prSet>
      <dgm:spPr/>
    </dgm:pt>
    <dgm:pt modelId="{808D3116-CFE0-45D9-92DE-64231C19FC76}" type="pres">
      <dgm:prSet presAssocID="{02219D97-17B0-422D-8264-54919A1571D3}" presName="Name9" presStyleLbl="parChTrans1D2" presStyleIdx="9" presStyleCnt="14"/>
      <dgm:spPr/>
    </dgm:pt>
    <dgm:pt modelId="{1EF5CCE0-7D5B-4D76-BDB0-D43866811D38}" type="pres">
      <dgm:prSet presAssocID="{02219D97-17B0-422D-8264-54919A1571D3}" presName="connTx" presStyleLbl="parChTrans1D2" presStyleIdx="9" presStyleCnt="14"/>
      <dgm:spPr/>
    </dgm:pt>
    <dgm:pt modelId="{41FF6761-5C17-4A33-8E3E-4A478650B236}" type="pres">
      <dgm:prSet presAssocID="{EFC07A2D-72E1-487A-A344-3640A87E7F0B}" presName="node" presStyleLbl="node1" presStyleIdx="9" presStyleCnt="14" custScaleX="161519" custScaleY="132415">
        <dgm:presLayoutVars>
          <dgm:bulletEnabled val="1"/>
        </dgm:presLayoutVars>
      </dgm:prSet>
      <dgm:spPr/>
    </dgm:pt>
    <dgm:pt modelId="{676B3FDD-3E97-4DD3-A594-CA5502245DC3}" type="pres">
      <dgm:prSet presAssocID="{E9F17CF6-8E3A-496D-8487-2F0AC039BE1B}" presName="Name9" presStyleLbl="parChTrans1D2" presStyleIdx="10" presStyleCnt="14"/>
      <dgm:spPr/>
    </dgm:pt>
    <dgm:pt modelId="{3E5B0680-F846-4C96-A100-E2D42C34CD09}" type="pres">
      <dgm:prSet presAssocID="{E9F17CF6-8E3A-496D-8487-2F0AC039BE1B}" presName="connTx" presStyleLbl="parChTrans1D2" presStyleIdx="10" presStyleCnt="14"/>
      <dgm:spPr/>
    </dgm:pt>
    <dgm:pt modelId="{48E0FEFE-D642-4B37-BFE3-D8369EFC7CB7}" type="pres">
      <dgm:prSet presAssocID="{35ADD72D-78BA-4134-AAC0-29010ECB2B88}" presName="node" presStyleLbl="node1" presStyleIdx="10" presStyleCnt="14" custScaleX="161519" custScaleY="132415">
        <dgm:presLayoutVars>
          <dgm:bulletEnabled val="1"/>
        </dgm:presLayoutVars>
      </dgm:prSet>
      <dgm:spPr/>
    </dgm:pt>
    <dgm:pt modelId="{5CFB22D7-DBC3-4117-8B2A-154EF7C456FD}" type="pres">
      <dgm:prSet presAssocID="{50EC21F2-2A12-4DF8-A5A6-BC636FE457F2}" presName="Name9" presStyleLbl="parChTrans1D2" presStyleIdx="11" presStyleCnt="14"/>
      <dgm:spPr/>
    </dgm:pt>
    <dgm:pt modelId="{0C8E1CDD-9296-4D1C-BE7A-E09368BBA04D}" type="pres">
      <dgm:prSet presAssocID="{50EC21F2-2A12-4DF8-A5A6-BC636FE457F2}" presName="connTx" presStyleLbl="parChTrans1D2" presStyleIdx="11" presStyleCnt="14"/>
      <dgm:spPr/>
    </dgm:pt>
    <dgm:pt modelId="{6C01C5B0-E1D6-4624-8722-90227F32624E}" type="pres">
      <dgm:prSet presAssocID="{F2F41309-C97F-4989-83F2-209DCC0098D9}" presName="node" presStyleLbl="node1" presStyleIdx="11" presStyleCnt="14" custScaleX="161519" custScaleY="132415">
        <dgm:presLayoutVars>
          <dgm:bulletEnabled val="1"/>
        </dgm:presLayoutVars>
      </dgm:prSet>
      <dgm:spPr/>
    </dgm:pt>
    <dgm:pt modelId="{46D44666-4EAF-4533-8637-736E722467E0}" type="pres">
      <dgm:prSet presAssocID="{C2CF2A8D-2C1E-487E-A704-0062FA5A55E0}" presName="Name9" presStyleLbl="parChTrans1D2" presStyleIdx="12" presStyleCnt="14"/>
      <dgm:spPr/>
    </dgm:pt>
    <dgm:pt modelId="{9C11D67D-8914-426A-B920-BD2382760D73}" type="pres">
      <dgm:prSet presAssocID="{C2CF2A8D-2C1E-487E-A704-0062FA5A55E0}" presName="connTx" presStyleLbl="parChTrans1D2" presStyleIdx="12" presStyleCnt="14"/>
      <dgm:spPr/>
    </dgm:pt>
    <dgm:pt modelId="{3B344BEE-DCDD-45D9-9490-6B3FD6C7F8EE}" type="pres">
      <dgm:prSet presAssocID="{AEE6BEB1-9ED0-436B-86E8-72C17F562BF1}" presName="node" presStyleLbl="node1" presStyleIdx="12" presStyleCnt="14" custScaleX="161519" custScaleY="132415">
        <dgm:presLayoutVars>
          <dgm:bulletEnabled val="1"/>
        </dgm:presLayoutVars>
      </dgm:prSet>
      <dgm:spPr/>
    </dgm:pt>
    <dgm:pt modelId="{7505314F-A896-4DF7-99C4-3C80B8A46F82}" type="pres">
      <dgm:prSet presAssocID="{4FD5FF69-060F-4E1A-BB02-D3C586A1CE2C}" presName="Name9" presStyleLbl="parChTrans1D2" presStyleIdx="13" presStyleCnt="14"/>
      <dgm:spPr/>
    </dgm:pt>
    <dgm:pt modelId="{8FE92FC1-302D-4DB9-8C9D-342F997A4E1A}" type="pres">
      <dgm:prSet presAssocID="{4FD5FF69-060F-4E1A-BB02-D3C586A1CE2C}" presName="connTx" presStyleLbl="parChTrans1D2" presStyleIdx="13" presStyleCnt="14"/>
      <dgm:spPr/>
    </dgm:pt>
    <dgm:pt modelId="{91CACDF0-640A-4DEE-B1BC-E1D4ED2F3535}" type="pres">
      <dgm:prSet presAssocID="{18BAB6F4-54BE-4396-9098-E8070A4105FD}" presName="node" presStyleLbl="node1" presStyleIdx="13" presStyleCnt="14" custScaleX="161519" custScaleY="132415">
        <dgm:presLayoutVars>
          <dgm:bulletEnabled val="1"/>
        </dgm:presLayoutVars>
      </dgm:prSet>
      <dgm:spPr/>
    </dgm:pt>
  </dgm:ptLst>
  <dgm:cxnLst>
    <dgm:cxn modelId="{88FBB3A6-DEA5-467A-9343-9B556C5F185B}" srcId="{7725260E-17E9-4C1E-ACF7-BD6D6D77C9A7}" destId="{18BAB6F4-54BE-4396-9098-E8070A4105FD}" srcOrd="13" destOrd="0" parTransId="{4FD5FF69-060F-4E1A-BB02-D3C586A1CE2C}" sibTransId="{E956DAA7-5AA1-4E8A-880A-74B92516A2FC}"/>
    <dgm:cxn modelId="{48152C0A-B5AB-45D6-88DE-801DA5096F77}" type="presOf" srcId="{67817CCE-CD84-4339-BBC0-285B865582E8}" destId="{22B81704-4A3E-44B8-8CFC-EAA6279079E4}" srcOrd="0" destOrd="0" presId="urn:microsoft.com/office/officeart/2005/8/layout/radial1"/>
    <dgm:cxn modelId="{829465A4-1E7B-4E16-8289-4348E14B09A3}" type="presOf" srcId="{D39EEDD0-5469-4879-B1AB-7309154725BE}" destId="{47EA49AC-6B37-4D09-933D-A95BB9E49054}" srcOrd="1" destOrd="0" presId="urn:microsoft.com/office/officeart/2005/8/layout/radial1"/>
    <dgm:cxn modelId="{41194794-4158-4F1F-A5C0-E98360DA9044}" srcId="{7725260E-17E9-4C1E-ACF7-BD6D6D77C9A7}" destId="{35ADD72D-78BA-4134-AAC0-29010ECB2B88}" srcOrd="10" destOrd="0" parTransId="{E9F17CF6-8E3A-496D-8487-2F0AC039BE1B}" sibTransId="{E9E27169-6010-4533-8FD8-5D3FEE820FB4}"/>
    <dgm:cxn modelId="{0F599672-1247-42D9-AF6A-EBEFAD152759}" type="presOf" srcId="{FC2FA660-DA21-4ED6-BCBE-3B985CCB696B}" destId="{1972377C-8C94-49B6-9C36-8B31189841B5}" srcOrd="1" destOrd="0" presId="urn:microsoft.com/office/officeart/2005/8/layout/radial1"/>
    <dgm:cxn modelId="{308C8501-1563-4C8E-A636-AD100EEC8A73}" type="presOf" srcId="{E092F7D6-9846-4C8D-8264-58CB837304F0}" destId="{9704D1C6-40FF-4835-A7F9-5C48389B1091}" srcOrd="0" destOrd="0" presId="urn:microsoft.com/office/officeart/2005/8/layout/radial1"/>
    <dgm:cxn modelId="{790ED5E9-0927-4819-9552-6F2168154A98}" type="presOf" srcId="{50EC21F2-2A12-4DF8-A5A6-BC636FE457F2}" destId="{5CFB22D7-DBC3-4117-8B2A-154EF7C456FD}" srcOrd="0" destOrd="0" presId="urn:microsoft.com/office/officeart/2005/8/layout/radial1"/>
    <dgm:cxn modelId="{1E01201A-07BC-4FEF-A24B-83F10C8D5F13}" srcId="{7725260E-17E9-4C1E-ACF7-BD6D6D77C9A7}" destId="{EFC07A2D-72E1-487A-A344-3640A87E7F0B}" srcOrd="9" destOrd="0" parTransId="{02219D97-17B0-422D-8264-54919A1571D3}" sibTransId="{6A85837D-665C-49E6-A651-82666D1DC57C}"/>
    <dgm:cxn modelId="{1A9DB057-CB18-4079-9D29-6A7812E92496}" type="presOf" srcId="{B8AC7A57-5A03-4FF8-AEF5-815164852612}" destId="{7DCCBDCC-3D8D-4781-8EF2-DB4012FB1E49}" srcOrd="1" destOrd="0" presId="urn:microsoft.com/office/officeart/2005/8/layout/radial1"/>
    <dgm:cxn modelId="{DF9AB482-C23E-4933-9A01-F3FE33C7E3F7}" type="presOf" srcId="{85CE70EC-73D3-4437-9CED-4B69F82ED3A4}" destId="{CEFD3ABB-A148-4659-AB0E-4656EB221928}" srcOrd="0" destOrd="0" presId="urn:microsoft.com/office/officeart/2005/8/layout/radial1"/>
    <dgm:cxn modelId="{5250B364-719D-47E0-88E7-BEC688B40152}" type="presOf" srcId="{5B7E15DF-50A9-474B-BB96-FDBE2A3B8E1A}" destId="{72E7A1AB-A275-4D4B-AE08-CC53C1F66EC8}" srcOrd="0" destOrd="0" presId="urn:microsoft.com/office/officeart/2005/8/layout/radial1"/>
    <dgm:cxn modelId="{A7D4C22C-EB4A-439F-9627-A11FD02B445C}" type="presOf" srcId="{50EC21F2-2A12-4DF8-A5A6-BC636FE457F2}" destId="{0C8E1CDD-9296-4D1C-BE7A-E09368BBA04D}" srcOrd="1" destOrd="0" presId="urn:microsoft.com/office/officeart/2005/8/layout/radial1"/>
    <dgm:cxn modelId="{68ECCF55-593A-49BB-8CC2-0FE2AFC33993}" srcId="{7725260E-17E9-4C1E-ACF7-BD6D6D77C9A7}" destId="{515F0AE0-E9DB-476B-AD95-67378D4173C7}" srcOrd="7" destOrd="0" parTransId="{B8AC7A57-5A03-4FF8-AEF5-815164852612}" sibTransId="{6D609989-EF2E-4720-866E-F6E7986A6B2D}"/>
    <dgm:cxn modelId="{0CAAAAAD-F1FE-43CE-9270-5157C07B2EA2}" type="presOf" srcId="{02219D97-17B0-422D-8264-54919A1571D3}" destId="{808D3116-CFE0-45D9-92DE-64231C19FC76}" srcOrd="0" destOrd="0" presId="urn:microsoft.com/office/officeart/2005/8/layout/radial1"/>
    <dgm:cxn modelId="{B54E37C8-5457-40C1-8759-E29AE17B2593}" type="presOf" srcId="{7725260E-17E9-4C1E-ACF7-BD6D6D77C9A7}" destId="{A6FFCD69-33B3-46BF-A661-C69779A52AB1}" srcOrd="0" destOrd="0" presId="urn:microsoft.com/office/officeart/2005/8/layout/radial1"/>
    <dgm:cxn modelId="{1A4C464D-2165-4492-BABD-0FBB23ECD499}" type="presOf" srcId="{C94F3B22-0F9F-4B7D-841E-D025B5084D84}" destId="{B26DA30A-22E1-47DE-83E5-7CC4EC45CCDE}" srcOrd="1" destOrd="0" presId="urn:microsoft.com/office/officeart/2005/8/layout/radial1"/>
    <dgm:cxn modelId="{C4EDCAB8-763E-46EF-B4C0-7CAFFBB6A981}" srcId="{7725260E-17E9-4C1E-ACF7-BD6D6D77C9A7}" destId="{E9CD6B03-A9EE-4E17-8261-11BB35EE123E}" srcOrd="4" destOrd="0" parTransId="{A28998EE-7241-4F53-B6F8-D91512778E2A}" sibTransId="{56446F77-58BB-46C0-ACB3-9C73B02F0132}"/>
    <dgm:cxn modelId="{7A57A877-F5C6-48B0-B28B-AED484F7328D}" type="presOf" srcId="{7640D83A-34D0-40DB-8DB2-BF53435F7F38}" destId="{4E0B716E-AFCA-485F-A39A-370BB6A95259}" srcOrd="0" destOrd="0" presId="urn:microsoft.com/office/officeart/2005/8/layout/radial1"/>
    <dgm:cxn modelId="{B55FA01D-0DD4-4E35-9D30-C2C875B1B635}" type="presOf" srcId="{4FD5FF69-060F-4E1A-BB02-D3C586A1CE2C}" destId="{7505314F-A896-4DF7-99C4-3C80B8A46F82}" srcOrd="0" destOrd="0" presId="urn:microsoft.com/office/officeart/2005/8/layout/radial1"/>
    <dgm:cxn modelId="{B6FE4DD8-6507-4EED-8C9A-34818B5874F7}" type="presOf" srcId="{E9FCD08D-E665-474E-A095-CF1D08FA15BF}" destId="{E10C2CF3-2CF4-41BF-BDAD-5843DFB5EF55}" srcOrd="0" destOrd="0" presId="urn:microsoft.com/office/officeart/2005/8/layout/radial1"/>
    <dgm:cxn modelId="{F4B3ECFB-DADB-4E00-B243-649DF1C80A3F}" type="presOf" srcId="{9E26A344-A3B5-40E3-BED6-4D5CAB327EE8}" destId="{C1F29138-7DE1-4C41-A6E8-2783EE5DC81A}" srcOrd="0" destOrd="0" presId="urn:microsoft.com/office/officeart/2005/8/layout/radial1"/>
    <dgm:cxn modelId="{355E1DD3-68A4-4DCD-82CF-A49AFFCF13FD}" type="presOf" srcId="{EFC07A2D-72E1-487A-A344-3640A87E7F0B}" destId="{41FF6761-5C17-4A33-8E3E-4A478650B236}" srcOrd="0" destOrd="0" presId="urn:microsoft.com/office/officeart/2005/8/layout/radial1"/>
    <dgm:cxn modelId="{DC6FBBA1-2DF5-4760-89A4-E79A60E5D762}" type="presOf" srcId="{AEE6BEB1-9ED0-436B-86E8-72C17F562BF1}" destId="{3B344BEE-DCDD-45D9-9490-6B3FD6C7F8EE}" srcOrd="0" destOrd="0" presId="urn:microsoft.com/office/officeart/2005/8/layout/radial1"/>
    <dgm:cxn modelId="{B3733103-65F1-44F7-B618-3D6ACDD27EF9}" srcId="{7725260E-17E9-4C1E-ACF7-BD6D6D77C9A7}" destId="{67817CCE-CD84-4339-BBC0-285B865582E8}" srcOrd="5" destOrd="0" parTransId="{FC2FA660-DA21-4ED6-BCBE-3B985CCB696B}" sibTransId="{D4FF41A1-CC14-415F-89C4-66711BA74DA3}"/>
    <dgm:cxn modelId="{188FE92C-77B1-44CB-9742-B8104C522F9A}" type="presOf" srcId="{D39EEDD0-5469-4879-B1AB-7309154725BE}" destId="{C4680F6B-FEBE-4DDA-8615-2A39FD4F6308}" srcOrd="0" destOrd="0" presId="urn:microsoft.com/office/officeart/2005/8/layout/radial1"/>
    <dgm:cxn modelId="{270DB823-A44B-405D-8CCC-A277E5F71F0D}" type="presOf" srcId="{C2CF2A8D-2C1E-487E-A704-0062FA5A55E0}" destId="{9C11D67D-8914-426A-B920-BD2382760D73}" srcOrd="1" destOrd="0" presId="urn:microsoft.com/office/officeart/2005/8/layout/radial1"/>
    <dgm:cxn modelId="{44A23FA3-FD50-4593-9D83-B155A8EE4557}" type="presOf" srcId="{5B7E15DF-50A9-474B-BB96-FDBE2A3B8E1A}" destId="{AF86AA88-A2D2-410D-8834-D350B8A2277D}" srcOrd="1" destOrd="0" presId="urn:microsoft.com/office/officeart/2005/8/layout/radial1"/>
    <dgm:cxn modelId="{E8619C21-7B87-4DB1-9911-8C8C8688FCAD}" srcId="{7725260E-17E9-4C1E-ACF7-BD6D6D77C9A7}" destId="{F2F41309-C97F-4989-83F2-209DCC0098D9}" srcOrd="11" destOrd="0" parTransId="{50EC21F2-2A12-4DF8-A5A6-BC636FE457F2}" sibTransId="{A4A60613-9BEF-4977-BDC9-B61382D6DA13}"/>
    <dgm:cxn modelId="{90FEFFFE-B968-4E07-9540-10FA3B757A5D}" type="presOf" srcId="{E092F7D6-9846-4C8D-8264-58CB837304F0}" destId="{7B08E119-1F41-4C55-80D5-40B7459C151C}" srcOrd="1" destOrd="0" presId="urn:microsoft.com/office/officeart/2005/8/layout/radial1"/>
    <dgm:cxn modelId="{FE8EE492-87FD-4265-98B7-35BEB43EEEA4}" srcId="{7725260E-17E9-4C1E-ACF7-BD6D6D77C9A7}" destId="{7640D83A-34D0-40DB-8DB2-BF53435F7F38}" srcOrd="2" destOrd="0" parTransId="{C94F3B22-0F9F-4B7D-841E-D025B5084D84}" sibTransId="{D856699C-9ED6-4385-8155-3AAD7BD14F7B}"/>
    <dgm:cxn modelId="{5EA79A61-8419-4E02-A93C-D81BA437763A}" type="presOf" srcId="{A28998EE-7241-4F53-B6F8-D91512778E2A}" destId="{29D36B80-B90E-488B-A26B-DD9AD0770E32}" srcOrd="1" destOrd="0" presId="urn:microsoft.com/office/officeart/2005/8/layout/radial1"/>
    <dgm:cxn modelId="{44D27884-F2F9-4961-AD96-6EA56F7BE708}" type="presOf" srcId="{B8AC7A57-5A03-4FF8-AEF5-815164852612}" destId="{D7A2EEEB-BFE9-4BD5-A5AD-A63B4A66A49E}" srcOrd="0" destOrd="0" presId="urn:microsoft.com/office/officeart/2005/8/layout/radial1"/>
    <dgm:cxn modelId="{4AA641D0-E108-404F-84E7-D35EA1611D7D}" srcId="{7725260E-17E9-4C1E-ACF7-BD6D6D77C9A7}" destId="{97A3ECCB-80A5-4DE7-A6A1-2E953034D30A}" srcOrd="3" destOrd="0" parTransId="{5B7E15DF-50A9-474B-BB96-FDBE2A3B8E1A}" sibTransId="{4C17EAC8-535D-4E8C-8749-3EBFFB72B032}"/>
    <dgm:cxn modelId="{93A13A77-A15F-4023-8BAE-235217294AC0}" type="presOf" srcId="{4FD5FF69-060F-4E1A-BB02-D3C586A1CE2C}" destId="{8FE92FC1-302D-4DB9-8C9D-342F997A4E1A}" srcOrd="1" destOrd="0" presId="urn:microsoft.com/office/officeart/2005/8/layout/radial1"/>
    <dgm:cxn modelId="{99900130-B81D-4566-B7F3-2578DCB9D155}" type="presOf" srcId="{02219D97-17B0-422D-8264-54919A1571D3}" destId="{1EF5CCE0-7D5B-4D76-BDB0-D43866811D38}" srcOrd="1" destOrd="0" presId="urn:microsoft.com/office/officeart/2005/8/layout/radial1"/>
    <dgm:cxn modelId="{CEFFCEF1-DCFD-429F-97AD-B3FDC3CF5D33}" type="presOf" srcId="{C94F3B22-0F9F-4B7D-841E-D025B5084D84}" destId="{5D531D75-48CC-4A51-ADD0-B05507344EDF}" srcOrd="0" destOrd="0" presId="urn:microsoft.com/office/officeart/2005/8/layout/radial1"/>
    <dgm:cxn modelId="{290BBF73-2C73-46AA-A047-A2E4DC3F8C67}" type="presOf" srcId="{35ADD72D-78BA-4134-AAC0-29010ECB2B88}" destId="{48E0FEFE-D642-4B37-BFE3-D8369EFC7CB7}" srcOrd="0" destOrd="0" presId="urn:microsoft.com/office/officeart/2005/8/layout/radial1"/>
    <dgm:cxn modelId="{CEC95C61-043F-403A-9E95-57CE3F8DC732}" type="presOf" srcId="{E72F8714-5317-44CA-AE5C-949F8894DB40}" destId="{74A039F6-91B1-4726-879A-97C7B28DE936}" srcOrd="0" destOrd="0" presId="urn:microsoft.com/office/officeart/2005/8/layout/radial1"/>
    <dgm:cxn modelId="{1E2FC5D9-0BA7-4522-BAEB-6810CA1B2461}" srcId="{7725260E-17E9-4C1E-ACF7-BD6D6D77C9A7}" destId="{FE5C0CCC-23C0-402C-B824-F1F8CCFA9742}" srcOrd="6" destOrd="0" parTransId="{EE4D6067-DC2F-40F8-AD13-9F1DB1EC96F6}" sibTransId="{87FAB36D-E30E-4F1B-B916-1BE4A9564B3E}"/>
    <dgm:cxn modelId="{67CBC4EB-C52A-4304-9705-A7E7471194F8}" type="presOf" srcId="{E9CD6B03-A9EE-4E17-8261-11BB35EE123E}" destId="{E09A6A84-D132-4DCC-A9EF-25FFE8DDF7D3}" srcOrd="0" destOrd="0" presId="urn:microsoft.com/office/officeart/2005/8/layout/radial1"/>
    <dgm:cxn modelId="{B7A4A375-F367-4388-AB58-0972748AEA4B}" type="presOf" srcId="{C2CF2A8D-2C1E-487E-A704-0062FA5A55E0}" destId="{46D44666-4EAF-4533-8637-736E722467E0}" srcOrd="0" destOrd="0" presId="urn:microsoft.com/office/officeart/2005/8/layout/radial1"/>
    <dgm:cxn modelId="{67B3AA92-6C38-4FAC-833E-8332A577C14F}" type="presOf" srcId="{E9F17CF6-8E3A-496D-8487-2F0AC039BE1B}" destId="{3E5B0680-F846-4C96-A100-E2D42C34CD09}" srcOrd="1" destOrd="0" presId="urn:microsoft.com/office/officeart/2005/8/layout/radial1"/>
    <dgm:cxn modelId="{114F42B9-4BB1-456F-B14A-1803E27F4D78}" type="presOf" srcId="{18BAB6F4-54BE-4396-9098-E8070A4105FD}" destId="{91CACDF0-640A-4DEE-B1BC-E1D4ED2F3535}" srcOrd="0" destOrd="0" presId="urn:microsoft.com/office/officeart/2005/8/layout/radial1"/>
    <dgm:cxn modelId="{1ECB3718-95DF-4023-A920-AAA2EC426C01}" type="presOf" srcId="{F2F41309-C97F-4989-83F2-209DCC0098D9}" destId="{6C01C5B0-E1D6-4624-8722-90227F32624E}" srcOrd="0" destOrd="0" presId="urn:microsoft.com/office/officeart/2005/8/layout/radial1"/>
    <dgm:cxn modelId="{341E941D-1C3E-4F38-9115-CFE72FDA37F3}" srcId="{7725260E-17E9-4C1E-ACF7-BD6D6D77C9A7}" destId="{AEE6BEB1-9ED0-436B-86E8-72C17F562BF1}" srcOrd="12" destOrd="0" parTransId="{C2CF2A8D-2C1E-487E-A704-0062FA5A55E0}" sibTransId="{2C212BEA-1D9E-44BB-A188-53A700F622E8}"/>
    <dgm:cxn modelId="{C0A071A9-B22B-4F06-B468-2EA816F6F606}" type="presOf" srcId="{E9F17CF6-8E3A-496D-8487-2F0AC039BE1B}" destId="{676B3FDD-3E97-4DD3-A594-CA5502245DC3}" srcOrd="0" destOrd="0" presId="urn:microsoft.com/office/officeart/2005/8/layout/radial1"/>
    <dgm:cxn modelId="{F0407748-4238-43BB-965A-93F2B7F00EB5}" type="presOf" srcId="{1DDF5AF5-6683-4A2F-9937-F3351118A3EA}" destId="{6B4CCED6-0E09-4CC3-9983-881807E78DEC}" srcOrd="0" destOrd="0" presId="urn:microsoft.com/office/officeart/2005/8/layout/radial1"/>
    <dgm:cxn modelId="{24F61CA0-DBBE-4B72-A5CA-1F78D8EB31A2}" type="presOf" srcId="{9E26A344-A3B5-40E3-BED6-4D5CAB327EE8}" destId="{BFE9669D-38D9-4FF4-9A83-E3C848ECB213}" srcOrd="1" destOrd="0" presId="urn:microsoft.com/office/officeart/2005/8/layout/radial1"/>
    <dgm:cxn modelId="{0C3F6185-FB72-46D7-8FBA-663794769D1A}" type="presOf" srcId="{EE4D6067-DC2F-40F8-AD13-9F1DB1EC96F6}" destId="{DEB0E20D-9376-4DBC-8BB1-8CAE1CAE7757}" srcOrd="0" destOrd="0" presId="urn:microsoft.com/office/officeart/2005/8/layout/radial1"/>
    <dgm:cxn modelId="{AE5BF369-B835-49CB-9B0F-8229991A8263}" srcId="{7725260E-17E9-4C1E-ACF7-BD6D6D77C9A7}" destId="{85CE70EC-73D3-4437-9CED-4B69F82ED3A4}" srcOrd="0" destOrd="0" parTransId="{D39EEDD0-5469-4879-B1AB-7309154725BE}" sibTransId="{202D021D-BC94-4830-AC53-1ADFABD5E2BB}"/>
    <dgm:cxn modelId="{5E7BA4DF-57AE-4B0C-96F7-AD79AA81251B}" srcId="{7725260E-17E9-4C1E-ACF7-BD6D6D77C9A7}" destId="{E9FCD08D-E665-474E-A095-CF1D08FA15BF}" srcOrd="1" destOrd="0" parTransId="{9E26A344-A3B5-40E3-BED6-4D5CAB327EE8}" sibTransId="{7FA54305-EE53-4B33-BD52-4EA18B53BEA1}"/>
    <dgm:cxn modelId="{D700FBCA-140A-4AD3-8F58-14E49397A1E0}" type="presOf" srcId="{FE5C0CCC-23C0-402C-B824-F1F8CCFA9742}" destId="{AFAEC046-B7DC-4331-9A50-AC361A485B15}" srcOrd="0" destOrd="0" presId="urn:microsoft.com/office/officeart/2005/8/layout/radial1"/>
    <dgm:cxn modelId="{6445A80F-1B88-43A9-B12E-7C3090D14F7F}" srcId="{E72F8714-5317-44CA-AE5C-949F8894DB40}" destId="{7725260E-17E9-4C1E-ACF7-BD6D6D77C9A7}" srcOrd="0" destOrd="0" parTransId="{17B752E8-129D-4F6F-9B39-A0F0648553A5}" sibTransId="{30C2E609-4738-4C4B-8BA0-5147A6A87C5E}"/>
    <dgm:cxn modelId="{12D11A05-C787-4749-886F-08E1551077B4}" type="presOf" srcId="{97A3ECCB-80A5-4DE7-A6A1-2E953034D30A}" destId="{0EA527FE-1619-4CA9-91AA-FC0E34539F17}" srcOrd="0" destOrd="0" presId="urn:microsoft.com/office/officeart/2005/8/layout/radial1"/>
    <dgm:cxn modelId="{FED426DD-2268-497D-A8A4-B52BC819FC36}" type="presOf" srcId="{515F0AE0-E9DB-476B-AD95-67378D4173C7}" destId="{A104D7DF-C8BA-4825-B692-FD3B598ADADF}" srcOrd="0" destOrd="0" presId="urn:microsoft.com/office/officeart/2005/8/layout/radial1"/>
    <dgm:cxn modelId="{3316DBDA-0FCD-4B72-9281-6A8CDE4733A5}" srcId="{7725260E-17E9-4C1E-ACF7-BD6D6D77C9A7}" destId="{1DDF5AF5-6683-4A2F-9937-F3351118A3EA}" srcOrd="8" destOrd="0" parTransId="{E092F7D6-9846-4C8D-8264-58CB837304F0}" sibTransId="{2C522DDD-F6BB-4B21-96E4-DA094CFA1AD4}"/>
    <dgm:cxn modelId="{F0CC6BA2-194C-4A9C-B6E1-2C6C52EA0987}" type="presOf" srcId="{A28998EE-7241-4F53-B6F8-D91512778E2A}" destId="{8158E67B-F2CB-42F0-BD36-A251B3EEE838}" srcOrd="0" destOrd="0" presId="urn:microsoft.com/office/officeart/2005/8/layout/radial1"/>
    <dgm:cxn modelId="{CA813418-07BE-476D-B1E0-EC365D37072A}" type="presOf" srcId="{EE4D6067-DC2F-40F8-AD13-9F1DB1EC96F6}" destId="{2A8C4AEC-8A82-41B9-9F2E-3B4FAC91EFA5}" srcOrd="1" destOrd="0" presId="urn:microsoft.com/office/officeart/2005/8/layout/radial1"/>
    <dgm:cxn modelId="{18032C8F-21EC-4955-9A94-C436A92C3409}" type="presOf" srcId="{FC2FA660-DA21-4ED6-BCBE-3B985CCB696B}" destId="{4F49E84F-8EF7-4952-971C-DB54CD09910C}" srcOrd="0" destOrd="0" presId="urn:microsoft.com/office/officeart/2005/8/layout/radial1"/>
    <dgm:cxn modelId="{CFF88C99-0A4F-4581-AC27-88AC2BFB0A5D}" type="presParOf" srcId="{74A039F6-91B1-4726-879A-97C7B28DE936}" destId="{A6FFCD69-33B3-46BF-A661-C69779A52AB1}" srcOrd="0" destOrd="0" presId="urn:microsoft.com/office/officeart/2005/8/layout/radial1"/>
    <dgm:cxn modelId="{4E361B42-30EE-483D-908C-6B47008CC72B}" type="presParOf" srcId="{74A039F6-91B1-4726-879A-97C7B28DE936}" destId="{C4680F6B-FEBE-4DDA-8615-2A39FD4F6308}" srcOrd="1" destOrd="0" presId="urn:microsoft.com/office/officeart/2005/8/layout/radial1"/>
    <dgm:cxn modelId="{358442AE-78A7-4823-8B65-33FFC97C69FE}" type="presParOf" srcId="{C4680F6B-FEBE-4DDA-8615-2A39FD4F6308}" destId="{47EA49AC-6B37-4D09-933D-A95BB9E49054}" srcOrd="0" destOrd="0" presId="urn:microsoft.com/office/officeart/2005/8/layout/radial1"/>
    <dgm:cxn modelId="{40DA3A93-3512-483B-8045-902653B45C23}" type="presParOf" srcId="{74A039F6-91B1-4726-879A-97C7B28DE936}" destId="{CEFD3ABB-A148-4659-AB0E-4656EB221928}" srcOrd="2" destOrd="0" presId="urn:microsoft.com/office/officeart/2005/8/layout/radial1"/>
    <dgm:cxn modelId="{66EFABAF-4185-4FD4-B300-CC10445782E8}" type="presParOf" srcId="{74A039F6-91B1-4726-879A-97C7B28DE936}" destId="{C1F29138-7DE1-4C41-A6E8-2783EE5DC81A}" srcOrd="3" destOrd="0" presId="urn:microsoft.com/office/officeart/2005/8/layout/radial1"/>
    <dgm:cxn modelId="{948942AF-F1B2-4701-8500-A147BE5DED7A}" type="presParOf" srcId="{C1F29138-7DE1-4C41-A6E8-2783EE5DC81A}" destId="{BFE9669D-38D9-4FF4-9A83-E3C848ECB213}" srcOrd="0" destOrd="0" presId="urn:microsoft.com/office/officeart/2005/8/layout/radial1"/>
    <dgm:cxn modelId="{52DC3D45-F1BB-4C31-A93D-2EBF1B7F49B1}" type="presParOf" srcId="{74A039F6-91B1-4726-879A-97C7B28DE936}" destId="{E10C2CF3-2CF4-41BF-BDAD-5843DFB5EF55}" srcOrd="4" destOrd="0" presId="urn:microsoft.com/office/officeart/2005/8/layout/radial1"/>
    <dgm:cxn modelId="{1107E839-E93B-48DD-8C3B-37218F12E5ED}" type="presParOf" srcId="{74A039F6-91B1-4726-879A-97C7B28DE936}" destId="{5D531D75-48CC-4A51-ADD0-B05507344EDF}" srcOrd="5" destOrd="0" presId="urn:microsoft.com/office/officeart/2005/8/layout/radial1"/>
    <dgm:cxn modelId="{F4EBEB99-B3C7-440D-8078-9161B7031AD1}" type="presParOf" srcId="{5D531D75-48CC-4A51-ADD0-B05507344EDF}" destId="{B26DA30A-22E1-47DE-83E5-7CC4EC45CCDE}" srcOrd="0" destOrd="0" presId="urn:microsoft.com/office/officeart/2005/8/layout/radial1"/>
    <dgm:cxn modelId="{711F32AB-3940-4B84-A5F0-BD87F91F6E20}" type="presParOf" srcId="{74A039F6-91B1-4726-879A-97C7B28DE936}" destId="{4E0B716E-AFCA-485F-A39A-370BB6A95259}" srcOrd="6" destOrd="0" presId="urn:microsoft.com/office/officeart/2005/8/layout/radial1"/>
    <dgm:cxn modelId="{8049773B-713F-42D6-839C-C34BEDAA01F1}" type="presParOf" srcId="{74A039F6-91B1-4726-879A-97C7B28DE936}" destId="{72E7A1AB-A275-4D4B-AE08-CC53C1F66EC8}" srcOrd="7" destOrd="0" presId="urn:microsoft.com/office/officeart/2005/8/layout/radial1"/>
    <dgm:cxn modelId="{6FC05E4F-4472-486E-8B9F-9A057DA2E3D8}" type="presParOf" srcId="{72E7A1AB-A275-4D4B-AE08-CC53C1F66EC8}" destId="{AF86AA88-A2D2-410D-8834-D350B8A2277D}" srcOrd="0" destOrd="0" presId="urn:microsoft.com/office/officeart/2005/8/layout/radial1"/>
    <dgm:cxn modelId="{7C362809-150B-4F5D-BAF9-FC47250CAA61}" type="presParOf" srcId="{74A039F6-91B1-4726-879A-97C7B28DE936}" destId="{0EA527FE-1619-4CA9-91AA-FC0E34539F17}" srcOrd="8" destOrd="0" presId="urn:microsoft.com/office/officeart/2005/8/layout/radial1"/>
    <dgm:cxn modelId="{860865BE-C27C-47E9-B6FB-97F737299341}" type="presParOf" srcId="{74A039F6-91B1-4726-879A-97C7B28DE936}" destId="{8158E67B-F2CB-42F0-BD36-A251B3EEE838}" srcOrd="9" destOrd="0" presId="urn:microsoft.com/office/officeart/2005/8/layout/radial1"/>
    <dgm:cxn modelId="{547EFA87-EF74-47BD-837F-1F3D8A67A018}" type="presParOf" srcId="{8158E67B-F2CB-42F0-BD36-A251B3EEE838}" destId="{29D36B80-B90E-488B-A26B-DD9AD0770E32}" srcOrd="0" destOrd="0" presId="urn:microsoft.com/office/officeart/2005/8/layout/radial1"/>
    <dgm:cxn modelId="{EA2E62F0-972E-4F07-B409-3707F62ED4F6}" type="presParOf" srcId="{74A039F6-91B1-4726-879A-97C7B28DE936}" destId="{E09A6A84-D132-4DCC-A9EF-25FFE8DDF7D3}" srcOrd="10" destOrd="0" presId="urn:microsoft.com/office/officeart/2005/8/layout/radial1"/>
    <dgm:cxn modelId="{D577BC63-1505-4FE1-BFA2-6B6A0C19FD1C}" type="presParOf" srcId="{74A039F6-91B1-4726-879A-97C7B28DE936}" destId="{4F49E84F-8EF7-4952-971C-DB54CD09910C}" srcOrd="11" destOrd="0" presId="urn:microsoft.com/office/officeart/2005/8/layout/radial1"/>
    <dgm:cxn modelId="{AF463ED0-A18C-4C4D-9797-2F1253BAAECC}" type="presParOf" srcId="{4F49E84F-8EF7-4952-971C-DB54CD09910C}" destId="{1972377C-8C94-49B6-9C36-8B31189841B5}" srcOrd="0" destOrd="0" presId="urn:microsoft.com/office/officeart/2005/8/layout/radial1"/>
    <dgm:cxn modelId="{D2989E83-0976-4A2B-80AE-00391567521C}" type="presParOf" srcId="{74A039F6-91B1-4726-879A-97C7B28DE936}" destId="{22B81704-4A3E-44B8-8CFC-EAA6279079E4}" srcOrd="12" destOrd="0" presId="urn:microsoft.com/office/officeart/2005/8/layout/radial1"/>
    <dgm:cxn modelId="{66114C0A-3614-4CA5-8520-F2C3B881E343}" type="presParOf" srcId="{74A039F6-91B1-4726-879A-97C7B28DE936}" destId="{DEB0E20D-9376-4DBC-8BB1-8CAE1CAE7757}" srcOrd="13" destOrd="0" presId="urn:microsoft.com/office/officeart/2005/8/layout/radial1"/>
    <dgm:cxn modelId="{9D71E9D0-1D38-48AC-B515-A953ED041CEF}" type="presParOf" srcId="{DEB0E20D-9376-4DBC-8BB1-8CAE1CAE7757}" destId="{2A8C4AEC-8A82-41B9-9F2E-3B4FAC91EFA5}" srcOrd="0" destOrd="0" presId="urn:microsoft.com/office/officeart/2005/8/layout/radial1"/>
    <dgm:cxn modelId="{9FF653D1-C30D-4E44-895B-BFDA8CD86A26}" type="presParOf" srcId="{74A039F6-91B1-4726-879A-97C7B28DE936}" destId="{AFAEC046-B7DC-4331-9A50-AC361A485B15}" srcOrd="14" destOrd="0" presId="urn:microsoft.com/office/officeart/2005/8/layout/radial1"/>
    <dgm:cxn modelId="{BCEDC18A-5A81-496E-9B37-02AD70FF3215}" type="presParOf" srcId="{74A039F6-91B1-4726-879A-97C7B28DE936}" destId="{D7A2EEEB-BFE9-4BD5-A5AD-A63B4A66A49E}" srcOrd="15" destOrd="0" presId="urn:microsoft.com/office/officeart/2005/8/layout/radial1"/>
    <dgm:cxn modelId="{C3369A1F-7AF9-4F27-9225-F1977D2FAD4A}" type="presParOf" srcId="{D7A2EEEB-BFE9-4BD5-A5AD-A63B4A66A49E}" destId="{7DCCBDCC-3D8D-4781-8EF2-DB4012FB1E49}" srcOrd="0" destOrd="0" presId="urn:microsoft.com/office/officeart/2005/8/layout/radial1"/>
    <dgm:cxn modelId="{ED77B79A-5C53-43BC-B7E4-819878F898CA}" type="presParOf" srcId="{74A039F6-91B1-4726-879A-97C7B28DE936}" destId="{A104D7DF-C8BA-4825-B692-FD3B598ADADF}" srcOrd="16" destOrd="0" presId="urn:microsoft.com/office/officeart/2005/8/layout/radial1"/>
    <dgm:cxn modelId="{6F2B2238-87F2-4814-BCAD-DADDF7221CC8}" type="presParOf" srcId="{74A039F6-91B1-4726-879A-97C7B28DE936}" destId="{9704D1C6-40FF-4835-A7F9-5C48389B1091}" srcOrd="17" destOrd="0" presId="urn:microsoft.com/office/officeart/2005/8/layout/radial1"/>
    <dgm:cxn modelId="{B5694B18-488B-46F2-9958-4AF379B1F99B}" type="presParOf" srcId="{9704D1C6-40FF-4835-A7F9-5C48389B1091}" destId="{7B08E119-1F41-4C55-80D5-40B7459C151C}" srcOrd="0" destOrd="0" presId="urn:microsoft.com/office/officeart/2005/8/layout/radial1"/>
    <dgm:cxn modelId="{9ECB0640-1F97-476D-B3FA-EC327E50694B}" type="presParOf" srcId="{74A039F6-91B1-4726-879A-97C7B28DE936}" destId="{6B4CCED6-0E09-4CC3-9983-881807E78DEC}" srcOrd="18" destOrd="0" presId="urn:microsoft.com/office/officeart/2005/8/layout/radial1"/>
    <dgm:cxn modelId="{2B309AC1-481B-4726-A6B9-7B537D64FE7C}" type="presParOf" srcId="{74A039F6-91B1-4726-879A-97C7B28DE936}" destId="{808D3116-CFE0-45D9-92DE-64231C19FC76}" srcOrd="19" destOrd="0" presId="urn:microsoft.com/office/officeart/2005/8/layout/radial1"/>
    <dgm:cxn modelId="{A55447EC-541D-4303-A001-8019F5139FA1}" type="presParOf" srcId="{808D3116-CFE0-45D9-92DE-64231C19FC76}" destId="{1EF5CCE0-7D5B-4D76-BDB0-D43866811D38}" srcOrd="0" destOrd="0" presId="urn:microsoft.com/office/officeart/2005/8/layout/radial1"/>
    <dgm:cxn modelId="{9A6DBFE5-08B9-4281-AC51-6C13A8A0E391}" type="presParOf" srcId="{74A039F6-91B1-4726-879A-97C7B28DE936}" destId="{41FF6761-5C17-4A33-8E3E-4A478650B236}" srcOrd="20" destOrd="0" presId="urn:microsoft.com/office/officeart/2005/8/layout/radial1"/>
    <dgm:cxn modelId="{700D61A0-B650-47CA-9BDD-C8CE40BB40BE}" type="presParOf" srcId="{74A039F6-91B1-4726-879A-97C7B28DE936}" destId="{676B3FDD-3E97-4DD3-A594-CA5502245DC3}" srcOrd="21" destOrd="0" presId="urn:microsoft.com/office/officeart/2005/8/layout/radial1"/>
    <dgm:cxn modelId="{C67CF2A1-6061-48D0-8DDE-7A3C473BC803}" type="presParOf" srcId="{676B3FDD-3E97-4DD3-A594-CA5502245DC3}" destId="{3E5B0680-F846-4C96-A100-E2D42C34CD09}" srcOrd="0" destOrd="0" presId="urn:microsoft.com/office/officeart/2005/8/layout/radial1"/>
    <dgm:cxn modelId="{357D1550-96AF-4440-A2A3-3C068D5B1628}" type="presParOf" srcId="{74A039F6-91B1-4726-879A-97C7B28DE936}" destId="{48E0FEFE-D642-4B37-BFE3-D8369EFC7CB7}" srcOrd="22" destOrd="0" presId="urn:microsoft.com/office/officeart/2005/8/layout/radial1"/>
    <dgm:cxn modelId="{4BB18BCF-32E8-4B6D-BDC7-9A1FDB3AA499}" type="presParOf" srcId="{74A039F6-91B1-4726-879A-97C7B28DE936}" destId="{5CFB22D7-DBC3-4117-8B2A-154EF7C456FD}" srcOrd="23" destOrd="0" presId="urn:microsoft.com/office/officeart/2005/8/layout/radial1"/>
    <dgm:cxn modelId="{63E52A07-3A92-4F6C-BCBC-038B9BB3712E}" type="presParOf" srcId="{5CFB22D7-DBC3-4117-8B2A-154EF7C456FD}" destId="{0C8E1CDD-9296-4D1C-BE7A-E09368BBA04D}" srcOrd="0" destOrd="0" presId="urn:microsoft.com/office/officeart/2005/8/layout/radial1"/>
    <dgm:cxn modelId="{8FACB9AB-6739-47B5-8112-9FA03D03F3E4}" type="presParOf" srcId="{74A039F6-91B1-4726-879A-97C7B28DE936}" destId="{6C01C5B0-E1D6-4624-8722-90227F32624E}" srcOrd="24" destOrd="0" presId="urn:microsoft.com/office/officeart/2005/8/layout/radial1"/>
    <dgm:cxn modelId="{63347A6B-4B5A-44D2-ABF2-2A2AE94823B2}" type="presParOf" srcId="{74A039F6-91B1-4726-879A-97C7B28DE936}" destId="{46D44666-4EAF-4533-8637-736E722467E0}" srcOrd="25" destOrd="0" presId="urn:microsoft.com/office/officeart/2005/8/layout/radial1"/>
    <dgm:cxn modelId="{9F44E1EF-DB06-4D58-83C4-ED0D0C1CE697}" type="presParOf" srcId="{46D44666-4EAF-4533-8637-736E722467E0}" destId="{9C11D67D-8914-426A-B920-BD2382760D73}" srcOrd="0" destOrd="0" presId="urn:microsoft.com/office/officeart/2005/8/layout/radial1"/>
    <dgm:cxn modelId="{B29AA4B5-E5E4-4A0B-95D5-270F3FC07D09}" type="presParOf" srcId="{74A039F6-91B1-4726-879A-97C7B28DE936}" destId="{3B344BEE-DCDD-45D9-9490-6B3FD6C7F8EE}" srcOrd="26" destOrd="0" presId="urn:microsoft.com/office/officeart/2005/8/layout/radial1"/>
    <dgm:cxn modelId="{EE865D50-21F2-4851-8FFB-4EDCCB0DA246}" type="presParOf" srcId="{74A039F6-91B1-4726-879A-97C7B28DE936}" destId="{7505314F-A896-4DF7-99C4-3C80B8A46F82}" srcOrd="27" destOrd="0" presId="urn:microsoft.com/office/officeart/2005/8/layout/radial1"/>
    <dgm:cxn modelId="{B71CE10D-78EB-4832-924E-7F90228E5793}" type="presParOf" srcId="{7505314F-A896-4DF7-99C4-3C80B8A46F82}" destId="{8FE92FC1-302D-4DB9-8C9D-342F997A4E1A}" srcOrd="0" destOrd="0" presId="urn:microsoft.com/office/officeart/2005/8/layout/radial1"/>
    <dgm:cxn modelId="{714B0782-F649-4A8C-BC2E-7B572360F6CA}" type="presParOf" srcId="{74A039F6-91B1-4726-879A-97C7B28DE936}" destId="{91CACDF0-640A-4DEE-B1BC-E1D4ED2F3535}" srcOrd="2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111213-2E69-47EC-A1A1-E64971BF0139}"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GB"/>
        </a:p>
      </dgm:t>
    </dgm:pt>
    <dgm:pt modelId="{494C0CBA-212A-4E1F-9F22-04EA02172C56}">
      <dgm:prSet phldrT="[Text]" custT="1"/>
      <dgm:spPr>
        <a:solidFill>
          <a:schemeClr val="bg1">
            <a:lumMod val="85000"/>
          </a:schemeClr>
        </a:solidFill>
      </dgm:spPr>
      <dgm:t>
        <a:bodyPr/>
        <a:lstStyle/>
        <a:p>
          <a:pPr>
            <a:lnSpc>
              <a:spcPct val="100000"/>
            </a:lnSpc>
            <a:spcAft>
              <a:spcPts val="0"/>
            </a:spcAft>
          </a:pPr>
          <a:r>
            <a:rPr lang="en-GB" sz="2000" dirty="0"/>
            <a:t>Resources/</a:t>
          </a:r>
        </a:p>
        <a:p>
          <a:pPr>
            <a:lnSpc>
              <a:spcPct val="100000"/>
            </a:lnSpc>
            <a:spcAft>
              <a:spcPts val="0"/>
            </a:spcAft>
          </a:pPr>
          <a:r>
            <a:rPr lang="en-GB" sz="2000" dirty="0"/>
            <a:t>Input </a:t>
          </a:r>
        </a:p>
      </dgm:t>
    </dgm:pt>
    <dgm:pt modelId="{2410C74A-41B5-4BEE-92D1-634B8AF89853}" type="parTrans" cxnId="{4F241ECB-D668-4498-8955-4F1ECA52F97D}">
      <dgm:prSet/>
      <dgm:spPr/>
      <dgm:t>
        <a:bodyPr/>
        <a:lstStyle/>
        <a:p>
          <a:endParaRPr lang="en-GB"/>
        </a:p>
      </dgm:t>
    </dgm:pt>
    <dgm:pt modelId="{A796CA19-DEDD-4D30-9E2F-334A6693D28A}" type="sibTrans" cxnId="{4F241ECB-D668-4498-8955-4F1ECA52F97D}">
      <dgm:prSet/>
      <dgm:spPr/>
      <dgm:t>
        <a:bodyPr/>
        <a:lstStyle/>
        <a:p>
          <a:endParaRPr lang="en-GB"/>
        </a:p>
      </dgm:t>
    </dgm:pt>
    <dgm:pt modelId="{0CF854EC-FCE3-4D9B-9F45-42EBAF22F1AF}">
      <dgm:prSet phldrT="[Text]" custT="1"/>
      <dgm:spPr/>
      <dgm:t>
        <a:bodyPr/>
        <a:lstStyle/>
        <a:p>
          <a:r>
            <a:rPr lang="en-GB" sz="2000" dirty="0"/>
            <a:t> </a:t>
          </a:r>
        </a:p>
      </dgm:t>
    </dgm:pt>
    <dgm:pt modelId="{E45FE3C6-C52F-428B-B588-8989A719ABC3}" type="parTrans" cxnId="{95D7E194-6DB8-4DF3-80E2-6C614353E466}">
      <dgm:prSet/>
      <dgm:spPr/>
      <dgm:t>
        <a:bodyPr/>
        <a:lstStyle/>
        <a:p>
          <a:endParaRPr lang="en-GB"/>
        </a:p>
      </dgm:t>
    </dgm:pt>
    <dgm:pt modelId="{DA07DFAA-77C5-4758-8A6E-3EE3D10F987A}" type="sibTrans" cxnId="{95D7E194-6DB8-4DF3-80E2-6C614353E466}">
      <dgm:prSet/>
      <dgm:spPr/>
      <dgm:t>
        <a:bodyPr/>
        <a:lstStyle/>
        <a:p>
          <a:endParaRPr lang="en-GB"/>
        </a:p>
      </dgm:t>
    </dgm:pt>
    <dgm:pt modelId="{0E062936-F147-4945-B3BB-25AB97EBEDD8}">
      <dgm:prSet phldrT="[Text]" custT="1"/>
      <dgm:spPr/>
      <dgm:t>
        <a:bodyPr/>
        <a:lstStyle/>
        <a:p>
          <a:r>
            <a:rPr lang="en-GB" sz="2000" dirty="0"/>
            <a:t> </a:t>
          </a:r>
        </a:p>
      </dgm:t>
    </dgm:pt>
    <dgm:pt modelId="{013DFAB7-0765-4E41-8393-67AC321E8EDD}" type="parTrans" cxnId="{C2B9DAEE-0180-4295-BAAA-DA45D4703F00}">
      <dgm:prSet/>
      <dgm:spPr/>
      <dgm:t>
        <a:bodyPr/>
        <a:lstStyle/>
        <a:p>
          <a:endParaRPr lang="en-GB"/>
        </a:p>
      </dgm:t>
    </dgm:pt>
    <dgm:pt modelId="{C07FDFC8-971A-4342-B8E9-66977EFAA282}" type="sibTrans" cxnId="{C2B9DAEE-0180-4295-BAAA-DA45D4703F00}">
      <dgm:prSet/>
      <dgm:spPr/>
      <dgm:t>
        <a:bodyPr/>
        <a:lstStyle/>
        <a:p>
          <a:endParaRPr lang="en-GB"/>
        </a:p>
      </dgm:t>
    </dgm:pt>
    <dgm:pt modelId="{2012C710-D976-4295-BE25-51C3FBB7083E}">
      <dgm:prSet phldrT="[Text]" custT="1"/>
      <dgm:spPr>
        <a:solidFill>
          <a:schemeClr val="bg1">
            <a:lumMod val="85000"/>
          </a:schemeClr>
        </a:solidFill>
      </dgm:spPr>
      <dgm:t>
        <a:bodyPr/>
        <a:lstStyle/>
        <a:p>
          <a:r>
            <a:rPr lang="en-GB" sz="2000" dirty="0"/>
            <a:t>Activity</a:t>
          </a:r>
        </a:p>
      </dgm:t>
    </dgm:pt>
    <dgm:pt modelId="{EA4ABE91-267A-4899-A345-6DFB4A1130CB}" type="parTrans" cxnId="{E3068927-318C-4F29-997C-EF2155A341F2}">
      <dgm:prSet/>
      <dgm:spPr/>
      <dgm:t>
        <a:bodyPr/>
        <a:lstStyle/>
        <a:p>
          <a:endParaRPr lang="en-GB"/>
        </a:p>
      </dgm:t>
    </dgm:pt>
    <dgm:pt modelId="{7830BA6F-2E47-4803-8087-C824476CCDB5}" type="sibTrans" cxnId="{E3068927-318C-4F29-997C-EF2155A341F2}">
      <dgm:prSet/>
      <dgm:spPr/>
      <dgm:t>
        <a:bodyPr/>
        <a:lstStyle/>
        <a:p>
          <a:endParaRPr lang="en-GB"/>
        </a:p>
      </dgm:t>
    </dgm:pt>
    <dgm:pt modelId="{1718F5F2-DB61-486A-A4AC-E6ED00281C12}">
      <dgm:prSet phldrT="[Text]" custT="1"/>
      <dgm:spPr/>
      <dgm:t>
        <a:bodyPr/>
        <a:lstStyle/>
        <a:p>
          <a:r>
            <a:rPr lang="en-GB" sz="2000" dirty="0"/>
            <a:t> </a:t>
          </a:r>
        </a:p>
      </dgm:t>
    </dgm:pt>
    <dgm:pt modelId="{52EFAC1F-4A4E-40FD-9B12-44BFB8BDE72C}" type="parTrans" cxnId="{C10D8097-939C-46A2-AD2B-BB5BC2CF2037}">
      <dgm:prSet/>
      <dgm:spPr/>
      <dgm:t>
        <a:bodyPr/>
        <a:lstStyle/>
        <a:p>
          <a:endParaRPr lang="en-GB"/>
        </a:p>
      </dgm:t>
    </dgm:pt>
    <dgm:pt modelId="{110D9E95-DD38-47A3-AFAE-723CEC13C10E}" type="sibTrans" cxnId="{C10D8097-939C-46A2-AD2B-BB5BC2CF2037}">
      <dgm:prSet/>
      <dgm:spPr/>
      <dgm:t>
        <a:bodyPr/>
        <a:lstStyle/>
        <a:p>
          <a:endParaRPr lang="en-GB"/>
        </a:p>
      </dgm:t>
    </dgm:pt>
    <dgm:pt modelId="{1FA1D974-61FE-4225-80E6-32451E55BE80}">
      <dgm:prSet phldrT="[Text]" custT="1"/>
      <dgm:spPr/>
      <dgm:t>
        <a:bodyPr/>
        <a:lstStyle/>
        <a:p>
          <a:r>
            <a:rPr lang="en-GB" sz="2000" dirty="0"/>
            <a:t> </a:t>
          </a:r>
        </a:p>
      </dgm:t>
    </dgm:pt>
    <dgm:pt modelId="{4032515B-3590-43CE-B6C2-A6E366E533BF}" type="parTrans" cxnId="{DFF87A71-0D07-4FFE-9E68-97074210C209}">
      <dgm:prSet/>
      <dgm:spPr/>
      <dgm:t>
        <a:bodyPr/>
        <a:lstStyle/>
        <a:p>
          <a:endParaRPr lang="en-GB"/>
        </a:p>
      </dgm:t>
    </dgm:pt>
    <dgm:pt modelId="{DED78991-6D5D-4E8A-BD11-770CA0F4E969}" type="sibTrans" cxnId="{DFF87A71-0D07-4FFE-9E68-97074210C209}">
      <dgm:prSet/>
      <dgm:spPr/>
      <dgm:t>
        <a:bodyPr/>
        <a:lstStyle/>
        <a:p>
          <a:endParaRPr lang="en-GB"/>
        </a:p>
      </dgm:t>
    </dgm:pt>
    <dgm:pt modelId="{E1F5329E-FEFC-4B96-99FB-F6CD19F49FE8}">
      <dgm:prSet phldrT="[Text]" custT="1"/>
      <dgm:spPr>
        <a:solidFill>
          <a:schemeClr val="bg1">
            <a:lumMod val="85000"/>
          </a:schemeClr>
        </a:solidFill>
      </dgm:spPr>
      <dgm:t>
        <a:bodyPr/>
        <a:lstStyle/>
        <a:p>
          <a:r>
            <a:rPr lang="en-GB" sz="2000" dirty="0"/>
            <a:t>Output </a:t>
          </a:r>
        </a:p>
      </dgm:t>
    </dgm:pt>
    <dgm:pt modelId="{A94CCF5F-DBB0-4A12-AD0B-5DDDE6A616FB}" type="parTrans" cxnId="{A2459F6D-FC7A-4367-AAD0-E0AFB6A953E9}">
      <dgm:prSet/>
      <dgm:spPr/>
      <dgm:t>
        <a:bodyPr/>
        <a:lstStyle/>
        <a:p>
          <a:endParaRPr lang="en-GB"/>
        </a:p>
      </dgm:t>
    </dgm:pt>
    <dgm:pt modelId="{EAA01A9B-0CE9-4E8F-8C55-4CC4C67C8B40}" type="sibTrans" cxnId="{A2459F6D-FC7A-4367-AAD0-E0AFB6A953E9}">
      <dgm:prSet/>
      <dgm:spPr/>
      <dgm:t>
        <a:bodyPr/>
        <a:lstStyle/>
        <a:p>
          <a:endParaRPr lang="en-GB"/>
        </a:p>
      </dgm:t>
    </dgm:pt>
    <dgm:pt modelId="{09B68BA9-914F-4B68-A2EE-8E1029F4B8A6}">
      <dgm:prSet phldrT="[Text]" custT="1"/>
      <dgm:spPr/>
      <dgm:t>
        <a:bodyPr/>
        <a:lstStyle/>
        <a:p>
          <a:r>
            <a:rPr lang="en-GB" sz="2000" dirty="0"/>
            <a:t> </a:t>
          </a:r>
        </a:p>
      </dgm:t>
    </dgm:pt>
    <dgm:pt modelId="{F6C1CA33-9921-420A-ACEA-8D77305C7220}" type="parTrans" cxnId="{22E0AD64-1A9C-45FF-AF15-DF32C23750B6}">
      <dgm:prSet/>
      <dgm:spPr/>
      <dgm:t>
        <a:bodyPr/>
        <a:lstStyle/>
        <a:p>
          <a:endParaRPr lang="en-GB"/>
        </a:p>
      </dgm:t>
    </dgm:pt>
    <dgm:pt modelId="{EE7941C2-ED6F-4CEC-867D-288B8777BDC5}" type="sibTrans" cxnId="{22E0AD64-1A9C-45FF-AF15-DF32C23750B6}">
      <dgm:prSet/>
      <dgm:spPr/>
      <dgm:t>
        <a:bodyPr/>
        <a:lstStyle/>
        <a:p>
          <a:endParaRPr lang="en-GB"/>
        </a:p>
      </dgm:t>
    </dgm:pt>
    <dgm:pt modelId="{D37CAE84-2B81-4E8C-8961-854B64E53D7D}">
      <dgm:prSet phldrT="[Text]" custT="1"/>
      <dgm:spPr/>
      <dgm:t>
        <a:bodyPr/>
        <a:lstStyle/>
        <a:p>
          <a:r>
            <a:rPr lang="en-GB" sz="2000" dirty="0"/>
            <a:t> </a:t>
          </a:r>
        </a:p>
      </dgm:t>
    </dgm:pt>
    <dgm:pt modelId="{A6ED3323-A1D4-4A46-BF68-294954CCA3B6}" type="parTrans" cxnId="{2445802F-44EC-4624-A0E6-22C3C60842C7}">
      <dgm:prSet/>
      <dgm:spPr/>
      <dgm:t>
        <a:bodyPr/>
        <a:lstStyle/>
        <a:p>
          <a:endParaRPr lang="en-GB"/>
        </a:p>
      </dgm:t>
    </dgm:pt>
    <dgm:pt modelId="{DC60270D-21BA-459E-9D55-4D920838123C}" type="sibTrans" cxnId="{2445802F-44EC-4624-A0E6-22C3C60842C7}">
      <dgm:prSet/>
      <dgm:spPr/>
      <dgm:t>
        <a:bodyPr/>
        <a:lstStyle/>
        <a:p>
          <a:endParaRPr lang="en-GB"/>
        </a:p>
      </dgm:t>
    </dgm:pt>
    <dgm:pt modelId="{027F25BA-2782-49F0-8BB7-5E13D9F2E5EB}">
      <dgm:prSet phldrT="[Text]" custT="1"/>
      <dgm:spPr/>
      <dgm:t>
        <a:bodyPr/>
        <a:lstStyle/>
        <a:p>
          <a:r>
            <a:rPr lang="en-GB" sz="2000" dirty="0"/>
            <a:t> </a:t>
          </a:r>
        </a:p>
      </dgm:t>
    </dgm:pt>
    <dgm:pt modelId="{17C7845A-076C-4C04-B8D0-70359F029769}" type="parTrans" cxnId="{AC279BC5-370F-4890-8E78-C7E723267438}">
      <dgm:prSet/>
      <dgm:spPr/>
      <dgm:t>
        <a:bodyPr/>
        <a:lstStyle/>
        <a:p>
          <a:endParaRPr lang="en-GB"/>
        </a:p>
      </dgm:t>
    </dgm:pt>
    <dgm:pt modelId="{7FA2329E-193D-45E5-B106-212B1350DCF9}" type="sibTrans" cxnId="{AC279BC5-370F-4890-8E78-C7E723267438}">
      <dgm:prSet/>
      <dgm:spPr/>
      <dgm:t>
        <a:bodyPr/>
        <a:lstStyle/>
        <a:p>
          <a:endParaRPr lang="en-GB"/>
        </a:p>
      </dgm:t>
    </dgm:pt>
    <dgm:pt modelId="{4F33F15D-36C9-4CA4-9659-AEF7BDDC98AF}">
      <dgm:prSet phldrT="[Text]" custT="1"/>
      <dgm:spPr>
        <a:solidFill>
          <a:schemeClr val="bg1">
            <a:lumMod val="85000"/>
          </a:schemeClr>
        </a:solidFill>
      </dgm:spPr>
      <dgm:t>
        <a:bodyPr/>
        <a:lstStyle/>
        <a:p>
          <a:r>
            <a:rPr lang="en-GB" sz="2000" dirty="0"/>
            <a:t>Outcome</a:t>
          </a:r>
        </a:p>
      </dgm:t>
    </dgm:pt>
    <dgm:pt modelId="{8DFE6CB6-F70C-41C3-BCFE-13372978E157}" type="parTrans" cxnId="{EFEA0A7F-6AF7-4643-8337-B3763FA867D9}">
      <dgm:prSet/>
      <dgm:spPr/>
      <dgm:t>
        <a:bodyPr/>
        <a:lstStyle/>
        <a:p>
          <a:endParaRPr lang="en-GB"/>
        </a:p>
      </dgm:t>
    </dgm:pt>
    <dgm:pt modelId="{1D5E3581-08D0-4C1B-88E5-20B46FDA568C}" type="sibTrans" cxnId="{EFEA0A7F-6AF7-4643-8337-B3763FA867D9}">
      <dgm:prSet/>
      <dgm:spPr/>
      <dgm:t>
        <a:bodyPr/>
        <a:lstStyle/>
        <a:p>
          <a:endParaRPr lang="en-GB"/>
        </a:p>
      </dgm:t>
    </dgm:pt>
    <dgm:pt modelId="{5747F3FD-A6CE-4C0D-8257-6B1A01995660}">
      <dgm:prSet phldrT="[Text]" custT="1"/>
      <dgm:spPr/>
      <dgm:t>
        <a:bodyPr/>
        <a:lstStyle/>
        <a:p>
          <a:r>
            <a:rPr lang="en-GB" sz="2000" dirty="0"/>
            <a:t> </a:t>
          </a:r>
        </a:p>
      </dgm:t>
    </dgm:pt>
    <dgm:pt modelId="{F0FF884B-B5E3-4C64-9850-C34806EF2677}" type="parTrans" cxnId="{60DA8393-D287-4AEA-B708-6770B4A91F4C}">
      <dgm:prSet/>
      <dgm:spPr/>
      <dgm:t>
        <a:bodyPr/>
        <a:lstStyle/>
        <a:p>
          <a:endParaRPr lang="en-GB"/>
        </a:p>
      </dgm:t>
    </dgm:pt>
    <dgm:pt modelId="{CE896839-ECD4-4AA5-B023-800F703673F4}" type="sibTrans" cxnId="{60DA8393-D287-4AEA-B708-6770B4A91F4C}">
      <dgm:prSet/>
      <dgm:spPr/>
      <dgm:t>
        <a:bodyPr/>
        <a:lstStyle/>
        <a:p>
          <a:endParaRPr lang="en-GB"/>
        </a:p>
      </dgm:t>
    </dgm:pt>
    <dgm:pt modelId="{2D7C43DC-9D43-4183-99FC-DC0C3427B87B}">
      <dgm:prSet phldrT="[Text]" custT="1"/>
      <dgm:spPr>
        <a:solidFill>
          <a:schemeClr val="bg1">
            <a:lumMod val="85000"/>
          </a:schemeClr>
        </a:solidFill>
      </dgm:spPr>
      <dgm:t>
        <a:bodyPr/>
        <a:lstStyle/>
        <a:p>
          <a:r>
            <a:rPr lang="en-GB" sz="2000" dirty="0"/>
            <a:t>Impact</a:t>
          </a:r>
        </a:p>
      </dgm:t>
    </dgm:pt>
    <dgm:pt modelId="{28B589FB-294F-475B-93F8-EACA7F93CDAE}" type="parTrans" cxnId="{92C6A832-4C6A-4D56-8B0C-BE1945D3B1A4}">
      <dgm:prSet/>
      <dgm:spPr/>
      <dgm:t>
        <a:bodyPr/>
        <a:lstStyle/>
        <a:p>
          <a:endParaRPr lang="en-GB"/>
        </a:p>
      </dgm:t>
    </dgm:pt>
    <dgm:pt modelId="{45FF7F4B-4984-40C6-B4BD-BDDB8C2D793B}" type="sibTrans" cxnId="{92C6A832-4C6A-4D56-8B0C-BE1945D3B1A4}">
      <dgm:prSet/>
      <dgm:spPr/>
      <dgm:t>
        <a:bodyPr/>
        <a:lstStyle/>
        <a:p>
          <a:endParaRPr lang="en-GB"/>
        </a:p>
      </dgm:t>
    </dgm:pt>
    <dgm:pt modelId="{16A8F859-2726-4595-8E8B-845D0E13B59F}">
      <dgm:prSet phldrT="[Text]" custT="1"/>
      <dgm:spPr/>
      <dgm:t>
        <a:bodyPr/>
        <a:lstStyle/>
        <a:p>
          <a:r>
            <a:rPr lang="en-GB" sz="2000" dirty="0"/>
            <a:t> </a:t>
          </a:r>
        </a:p>
      </dgm:t>
    </dgm:pt>
    <dgm:pt modelId="{941B95D3-9F82-436C-B6D5-93BEAAACACA8}" type="parTrans" cxnId="{819DA608-CE2F-456A-B851-33851EFC6122}">
      <dgm:prSet/>
      <dgm:spPr/>
      <dgm:t>
        <a:bodyPr/>
        <a:lstStyle/>
        <a:p>
          <a:endParaRPr lang="en-GB"/>
        </a:p>
      </dgm:t>
    </dgm:pt>
    <dgm:pt modelId="{136F249E-5D16-4140-A985-6D4BF2396CC7}" type="sibTrans" cxnId="{819DA608-CE2F-456A-B851-33851EFC6122}">
      <dgm:prSet/>
      <dgm:spPr/>
      <dgm:t>
        <a:bodyPr/>
        <a:lstStyle/>
        <a:p>
          <a:endParaRPr lang="en-GB"/>
        </a:p>
      </dgm:t>
    </dgm:pt>
    <dgm:pt modelId="{96DCFCA3-AFB0-4310-9094-00EEAE8F18E7}">
      <dgm:prSet custT="1"/>
      <dgm:spPr/>
      <dgm:t>
        <a:bodyPr/>
        <a:lstStyle/>
        <a:p>
          <a:r>
            <a:rPr lang="en-GB" sz="2000" dirty="0"/>
            <a:t> </a:t>
          </a:r>
          <a:endParaRPr lang="en-GB" dirty="0"/>
        </a:p>
      </dgm:t>
    </dgm:pt>
    <dgm:pt modelId="{769F0F9A-8AEC-42EB-9687-201DD6643345}" type="sibTrans" cxnId="{FB3877A5-35CA-4649-8C71-AFFA5B6A19B1}">
      <dgm:prSet/>
      <dgm:spPr/>
      <dgm:t>
        <a:bodyPr/>
        <a:lstStyle/>
        <a:p>
          <a:endParaRPr lang="en-GB"/>
        </a:p>
      </dgm:t>
    </dgm:pt>
    <dgm:pt modelId="{1E8AEBF0-9C49-4F6E-B924-04EE4E5EF8FC}" type="parTrans" cxnId="{FB3877A5-35CA-4649-8C71-AFFA5B6A19B1}">
      <dgm:prSet/>
      <dgm:spPr/>
      <dgm:t>
        <a:bodyPr/>
        <a:lstStyle/>
        <a:p>
          <a:endParaRPr lang="en-GB"/>
        </a:p>
      </dgm:t>
    </dgm:pt>
    <dgm:pt modelId="{228A98D4-0DA6-441A-9707-915532B55B2A}" type="pres">
      <dgm:prSet presAssocID="{83111213-2E69-47EC-A1A1-E64971BF0139}" presName="Name0" presStyleCnt="0">
        <dgm:presLayoutVars>
          <dgm:dir/>
          <dgm:animLvl val="lvl"/>
          <dgm:resizeHandles val="exact"/>
        </dgm:presLayoutVars>
      </dgm:prSet>
      <dgm:spPr/>
    </dgm:pt>
    <dgm:pt modelId="{CFDCD41C-D0EF-4E15-A064-44FB8B506B81}" type="pres">
      <dgm:prSet presAssocID="{494C0CBA-212A-4E1F-9F22-04EA02172C56}" presName="composite" presStyleCnt="0"/>
      <dgm:spPr/>
    </dgm:pt>
    <dgm:pt modelId="{E11D6410-C014-44B7-AA9B-51E5EFA51FE0}" type="pres">
      <dgm:prSet presAssocID="{494C0CBA-212A-4E1F-9F22-04EA02172C56}" presName="parTx" presStyleLbl="alignNode1" presStyleIdx="0" presStyleCnt="5">
        <dgm:presLayoutVars>
          <dgm:chMax val="0"/>
          <dgm:chPref val="0"/>
          <dgm:bulletEnabled val="1"/>
        </dgm:presLayoutVars>
      </dgm:prSet>
      <dgm:spPr/>
    </dgm:pt>
    <dgm:pt modelId="{4B61004D-3F37-4CE9-A46E-362083F23BCE}" type="pres">
      <dgm:prSet presAssocID="{494C0CBA-212A-4E1F-9F22-04EA02172C56}" presName="desTx" presStyleLbl="alignAccFollowNode1" presStyleIdx="0" presStyleCnt="5">
        <dgm:presLayoutVars>
          <dgm:bulletEnabled val="1"/>
        </dgm:presLayoutVars>
      </dgm:prSet>
      <dgm:spPr/>
    </dgm:pt>
    <dgm:pt modelId="{CF3B288A-3BE8-4279-B637-0045BA9AA727}" type="pres">
      <dgm:prSet presAssocID="{A796CA19-DEDD-4D30-9E2F-334A6693D28A}" presName="space" presStyleCnt="0"/>
      <dgm:spPr/>
    </dgm:pt>
    <dgm:pt modelId="{433791CF-6CDA-4789-AB2A-C5FA5502CF2C}" type="pres">
      <dgm:prSet presAssocID="{2012C710-D976-4295-BE25-51C3FBB7083E}" presName="composite" presStyleCnt="0"/>
      <dgm:spPr/>
    </dgm:pt>
    <dgm:pt modelId="{EEF89E2E-D9F5-4CA0-ACF6-B3CA97B5B7E6}" type="pres">
      <dgm:prSet presAssocID="{2012C710-D976-4295-BE25-51C3FBB7083E}" presName="parTx" presStyleLbl="alignNode1" presStyleIdx="1" presStyleCnt="5">
        <dgm:presLayoutVars>
          <dgm:chMax val="0"/>
          <dgm:chPref val="0"/>
          <dgm:bulletEnabled val="1"/>
        </dgm:presLayoutVars>
      </dgm:prSet>
      <dgm:spPr/>
    </dgm:pt>
    <dgm:pt modelId="{8D31CD5B-04A6-4CB1-A792-BE7B8A122415}" type="pres">
      <dgm:prSet presAssocID="{2012C710-D976-4295-BE25-51C3FBB7083E}" presName="desTx" presStyleLbl="alignAccFollowNode1" presStyleIdx="1" presStyleCnt="5">
        <dgm:presLayoutVars>
          <dgm:bulletEnabled val="1"/>
        </dgm:presLayoutVars>
      </dgm:prSet>
      <dgm:spPr/>
    </dgm:pt>
    <dgm:pt modelId="{51E0470D-678F-49BD-9906-1C888770EE5C}" type="pres">
      <dgm:prSet presAssocID="{7830BA6F-2E47-4803-8087-C824476CCDB5}" presName="space" presStyleCnt="0"/>
      <dgm:spPr/>
    </dgm:pt>
    <dgm:pt modelId="{45187B72-50C6-4049-ACF1-FA36207F7EA8}" type="pres">
      <dgm:prSet presAssocID="{E1F5329E-FEFC-4B96-99FB-F6CD19F49FE8}" presName="composite" presStyleCnt="0"/>
      <dgm:spPr/>
    </dgm:pt>
    <dgm:pt modelId="{A702E892-7104-4CAA-8DC8-DBE3117AA061}" type="pres">
      <dgm:prSet presAssocID="{E1F5329E-FEFC-4B96-99FB-F6CD19F49FE8}" presName="parTx" presStyleLbl="alignNode1" presStyleIdx="2" presStyleCnt="5">
        <dgm:presLayoutVars>
          <dgm:chMax val="0"/>
          <dgm:chPref val="0"/>
          <dgm:bulletEnabled val="1"/>
        </dgm:presLayoutVars>
      </dgm:prSet>
      <dgm:spPr/>
    </dgm:pt>
    <dgm:pt modelId="{216A4218-AD4B-420B-B8D4-EA4A35986854}" type="pres">
      <dgm:prSet presAssocID="{E1F5329E-FEFC-4B96-99FB-F6CD19F49FE8}" presName="desTx" presStyleLbl="alignAccFollowNode1" presStyleIdx="2" presStyleCnt="5">
        <dgm:presLayoutVars>
          <dgm:bulletEnabled val="1"/>
        </dgm:presLayoutVars>
      </dgm:prSet>
      <dgm:spPr/>
    </dgm:pt>
    <dgm:pt modelId="{1FBA2F98-1404-4A23-8BB9-BECB42FEA906}" type="pres">
      <dgm:prSet presAssocID="{EAA01A9B-0CE9-4E8F-8C55-4CC4C67C8B40}" presName="space" presStyleCnt="0"/>
      <dgm:spPr/>
    </dgm:pt>
    <dgm:pt modelId="{4B93DE0E-C99F-4A12-BDB8-38DCC9DDE946}" type="pres">
      <dgm:prSet presAssocID="{4F33F15D-36C9-4CA4-9659-AEF7BDDC98AF}" presName="composite" presStyleCnt="0"/>
      <dgm:spPr/>
    </dgm:pt>
    <dgm:pt modelId="{9CA09333-3241-4B91-A68D-AFA1544E57F8}" type="pres">
      <dgm:prSet presAssocID="{4F33F15D-36C9-4CA4-9659-AEF7BDDC98AF}" presName="parTx" presStyleLbl="alignNode1" presStyleIdx="3" presStyleCnt="5">
        <dgm:presLayoutVars>
          <dgm:chMax val="0"/>
          <dgm:chPref val="0"/>
          <dgm:bulletEnabled val="1"/>
        </dgm:presLayoutVars>
      </dgm:prSet>
      <dgm:spPr/>
    </dgm:pt>
    <dgm:pt modelId="{9CBF8151-59E6-4681-B278-D2F7A8156659}" type="pres">
      <dgm:prSet presAssocID="{4F33F15D-36C9-4CA4-9659-AEF7BDDC98AF}" presName="desTx" presStyleLbl="alignAccFollowNode1" presStyleIdx="3" presStyleCnt="5">
        <dgm:presLayoutVars>
          <dgm:bulletEnabled val="1"/>
        </dgm:presLayoutVars>
      </dgm:prSet>
      <dgm:spPr/>
    </dgm:pt>
    <dgm:pt modelId="{3C3AD3E1-F92E-4547-A072-EF7AD298A2B1}" type="pres">
      <dgm:prSet presAssocID="{1D5E3581-08D0-4C1B-88E5-20B46FDA568C}" presName="space" presStyleCnt="0"/>
      <dgm:spPr/>
    </dgm:pt>
    <dgm:pt modelId="{2C06FE39-D5D3-4592-9484-3FAFA1BDDF00}" type="pres">
      <dgm:prSet presAssocID="{2D7C43DC-9D43-4183-99FC-DC0C3427B87B}" presName="composite" presStyleCnt="0"/>
      <dgm:spPr/>
    </dgm:pt>
    <dgm:pt modelId="{5D021360-FF3B-4935-BD84-75DB9D2DB830}" type="pres">
      <dgm:prSet presAssocID="{2D7C43DC-9D43-4183-99FC-DC0C3427B87B}" presName="parTx" presStyleLbl="alignNode1" presStyleIdx="4" presStyleCnt="5">
        <dgm:presLayoutVars>
          <dgm:chMax val="0"/>
          <dgm:chPref val="0"/>
          <dgm:bulletEnabled val="1"/>
        </dgm:presLayoutVars>
      </dgm:prSet>
      <dgm:spPr/>
    </dgm:pt>
    <dgm:pt modelId="{04B79507-D961-43FB-8497-E2ED696070CB}" type="pres">
      <dgm:prSet presAssocID="{2D7C43DC-9D43-4183-99FC-DC0C3427B87B}" presName="desTx" presStyleLbl="alignAccFollowNode1" presStyleIdx="4" presStyleCnt="5">
        <dgm:presLayoutVars>
          <dgm:bulletEnabled val="1"/>
        </dgm:presLayoutVars>
      </dgm:prSet>
      <dgm:spPr/>
    </dgm:pt>
  </dgm:ptLst>
  <dgm:cxnLst>
    <dgm:cxn modelId="{8FBA3983-5DA7-4857-8439-53BA65E68705}" type="presOf" srcId="{1718F5F2-DB61-486A-A4AC-E6ED00281C12}" destId="{8D31CD5B-04A6-4CB1-A792-BE7B8A122415}" srcOrd="0" destOrd="0" presId="urn:microsoft.com/office/officeart/2005/8/layout/hList1"/>
    <dgm:cxn modelId="{60DA8393-D287-4AEA-B708-6770B4A91F4C}" srcId="{4F33F15D-36C9-4CA4-9659-AEF7BDDC98AF}" destId="{5747F3FD-A6CE-4C0D-8257-6B1A01995660}" srcOrd="0" destOrd="0" parTransId="{F0FF884B-B5E3-4C64-9850-C34806EF2677}" sibTransId="{CE896839-ECD4-4AA5-B023-800F703673F4}"/>
    <dgm:cxn modelId="{695086C2-F5AF-4B6E-8C40-D9D7401F19C4}" type="presOf" srcId="{2012C710-D976-4295-BE25-51C3FBB7083E}" destId="{EEF89E2E-D9F5-4CA0-ACF6-B3CA97B5B7E6}" srcOrd="0" destOrd="0" presId="urn:microsoft.com/office/officeart/2005/8/layout/hList1"/>
    <dgm:cxn modelId="{4A1B2593-E56F-42BC-BFD1-D7FCDDFF7F6B}" type="presOf" srcId="{D37CAE84-2B81-4E8C-8961-854B64E53D7D}" destId="{216A4218-AD4B-420B-B8D4-EA4A35986854}" srcOrd="0" destOrd="1" presId="urn:microsoft.com/office/officeart/2005/8/layout/hList1"/>
    <dgm:cxn modelId="{A2459F6D-FC7A-4367-AAD0-E0AFB6A953E9}" srcId="{83111213-2E69-47EC-A1A1-E64971BF0139}" destId="{E1F5329E-FEFC-4B96-99FB-F6CD19F49FE8}" srcOrd="2" destOrd="0" parTransId="{A94CCF5F-DBB0-4A12-AD0B-5DDDE6A616FB}" sibTransId="{EAA01A9B-0CE9-4E8F-8C55-4CC4C67C8B40}"/>
    <dgm:cxn modelId="{4F241ECB-D668-4498-8955-4F1ECA52F97D}" srcId="{83111213-2E69-47EC-A1A1-E64971BF0139}" destId="{494C0CBA-212A-4E1F-9F22-04EA02172C56}" srcOrd="0" destOrd="0" parTransId="{2410C74A-41B5-4BEE-92D1-634B8AF89853}" sibTransId="{A796CA19-DEDD-4D30-9E2F-334A6693D28A}"/>
    <dgm:cxn modelId="{92C6A832-4C6A-4D56-8B0C-BE1945D3B1A4}" srcId="{83111213-2E69-47EC-A1A1-E64971BF0139}" destId="{2D7C43DC-9D43-4183-99FC-DC0C3427B87B}" srcOrd="4" destOrd="0" parTransId="{28B589FB-294F-475B-93F8-EACA7F93CDAE}" sibTransId="{45FF7F4B-4984-40C6-B4BD-BDDB8C2D793B}"/>
    <dgm:cxn modelId="{444FB7AA-5847-4C55-9653-1C670BA333D4}" type="presOf" srcId="{2D7C43DC-9D43-4183-99FC-DC0C3427B87B}" destId="{5D021360-FF3B-4935-BD84-75DB9D2DB830}" srcOrd="0" destOrd="0" presId="urn:microsoft.com/office/officeart/2005/8/layout/hList1"/>
    <dgm:cxn modelId="{226C3ABC-ED7E-468D-8759-D075BD9D2915}" type="presOf" srcId="{1FA1D974-61FE-4225-80E6-32451E55BE80}" destId="{8D31CD5B-04A6-4CB1-A792-BE7B8A122415}" srcOrd="0" destOrd="1" presId="urn:microsoft.com/office/officeart/2005/8/layout/hList1"/>
    <dgm:cxn modelId="{DFF87A71-0D07-4FFE-9E68-97074210C209}" srcId="{2012C710-D976-4295-BE25-51C3FBB7083E}" destId="{1FA1D974-61FE-4225-80E6-32451E55BE80}" srcOrd="1" destOrd="0" parTransId="{4032515B-3590-43CE-B6C2-A6E366E533BF}" sibTransId="{DED78991-6D5D-4E8A-BD11-770CA0F4E969}"/>
    <dgm:cxn modelId="{F3D2C79E-021A-4E2F-97D7-5E146D7C6088}" type="presOf" srcId="{96DCFCA3-AFB0-4310-9094-00EEAE8F18E7}" destId="{9CBF8151-59E6-4681-B278-D2F7A8156659}" srcOrd="0" destOrd="1" presId="urn:microsoft.com/office/officeart/2005/8/layout/hList1"/>
    <dgm:cxn modelId="{95D7E194-6DB8-4DF3-80E2-6C614353E466}" srcId="{494C0CBA-212A-4E1F-9F22-04EA02172C56}" destId="{0CF854EC-FCE3-4D9B-9F45-42EBAF22F1AF}" srcOrd="0" destOrd="0" parTransId="{E45FE3C6-C52F-428B-B588-8989A719ABC3}" sibTransId="{DA07DFAA-77C5-4758-8A6E-3EE3D10F987A}"/>
    <dgm:cxn modelId="{B2DA47FB-259A-4827-BA50-185FA69467C8}" type="presOf" srcId="{4F33F15D-36C9-4CA4-9659-AEF7BDDC98AF}" destId="{9CA09333-3241-4B91-A68D-AFA1544E57F8}" srcOrd="0" destOrd="0" presId="urn:microsoft.com/office/officeart/2005/8/layout/hList1"/>
    <dgm:cxn modelId="{C1E86FB0-5CCB-4762-9A3F-86E687DC8CD3}" type="presOf" srcId="{0E062936-F147-4945-B3BB-25AB97EBEDD8}" destId="{4B61004D-3F37-4CE9-A46E-362083F23BCE}" srcOrd="0" destOrd="1" presId="urn:microsoft.com/office/officeart/2005/8/layout/hList1"/>
    <dgm:cxn modelId="{DE41E449-99A7-4C1B-AD00-839695173E7F}" type="presOf" srcId="{494C0CBA-212A-4E1F-9F22-04EA02172C56}" destId="{E11D6410-C014-44B7-AA9B-51E5EFA51FE0}" srcOrd="0" destOrd="0" presId="urn:microsoft.com/office/officeart/2005/8/layout/hList1"/>
    <dgm:cxn modelId="{E3068927-318C-4F29-997C-EF2155A341F2}" srcId="{83111213-2E69-47EC-A1A1-E64971BF0139}" destId="{2012C710-D976-4295-BE25-51C3FBB7083E}" srcOrd="1" destOrd="0" parTransId="{EA4ABE91-267A-4899-A345-6DFB4A1130CB}" sibTransId="{7830BA6F-2E47-4803-8087-C824476CCDB5}"/>
    <dgm:cxn modelId="{6AFDE0F6-4CDA-4F3D-B377-B5C9C13B35E8}" type="presOf" srcId="{E1F5329E-FEFC-4B96-99FB-F6CD19F49FE8}" destId="{A702E892-7104-4CAA-8DC8-DBE3117AA061}" srcOrd="0" destOrd="0" presId="urn:microsoft.com/office/officeart/2005/8/layout/hList1"/>
    <dgm:cxn modelId="{22E0AD64-1A9C-45FF-AF15-DF32C23750B6}" srcId="{E1F5329E-FEFC-4B96-99FB-F6CD19F49FE8}" destId="{09B68BA9-914F-4B68-A2EE-8E1029F4B8A6}" srcOrd="0" destOrd="0" parTransId="{F6C1CA33-9921-420A-ACEA-8D77305C7220}" sibTransId="{EE7941C2-ED6F-4CEC-867D-288B8777BDC5}"/>
    <dgm:cxn modelId="{98E5B475-22DC-4B86-BC3F-8FAAEE2DCDB1}" type="presOf" srcId="{16A8F859-2726-4595-8E8B-845D0E13B59F}" destId="{04B79507-D961-43FB-8497-E2ED696070CB}" srcOrd="0" destOrd="0" presId="urn:microsoft.com/office/officeart/2005/8/layout/hList1"/>
    <dgm:cxn modelId="{2445802F-44EC-4624-A0E6-22C3C60842C7}" srcId="{E1F5329E-FEFC-4B96-99FB-F6CD19F49FE8}" destId="{D37CAE84-2B81-4E8C-8961-854B64E53D7D}" srcOrd="1" destOrd="0" parTransId="{A6ED3323-A1D4-4A46-BF68-294954CCA3B6}" sibTransId="{DC60270D-21BA-459E-9D55-4D920838123C}"/>
    <dgm:cxn modelId="{F785B52B-566A-42FE-8704-42665BFC25C1}" type="presOf" srcId="{5747F3FD-A6CE-4C0D-8257-6B1A01995660}" destId="{9CBF8151-59E6-4681-B278-D2F7A8156659}" srcOrd="0" destOrd="0" presId="urn:microsoft.com/office/officeart/2005/8/layout/hList1"/>
    <dgm:cxn modelId="{819DA608-CE2F-456A-B851-33851EFC6122}" srcId="{2D7C43DC-9D43-4183-99FC-DC0C3427B87B}" destId="{16A8F859-2726-4595-8E8B-845D0E13B59F}" srcOrd="0" destOrd="0" parTransId="{941B95D3-9F82-436C-B6D5-93BEAAACACA8}" sibTransId="{136F249E-5D16-4140-A985-6D4BF2396CC7}"/>
    <dgm:cxn modelId="{C2B9DAEE-0180-4295-BAAA-DA45D4703F00}" srcId="{494C0CBA-212A-4E1F-9F22-04EA02172C56}" destId="{0E062936-F147-4945-B3BB-25AB97EBEDD8}" srcOrd="1" destOrd="0" parTransId="{013DFAB7-0765-4E41-8393-67AC321E8EDD}" sibTransId="{C07FDFC8-971A-4342-B8E9-66977EFAA282}"/>
    <dgm:cxn modelId="{B6989943-8F62-44E8-BF3A-58DADB9FD3A1}" type="presOf" srcId="{83111213-2E69-47EC-A1A1-E64971BF0139}" destId="{228A98D4-0DA6-441A-9707-915532B55B2A}" srcOrd="0" destOrd="0" presId="urn:microsoft.com/office/officeart/2005/8/layout/hList1"/>
    <dgm:cxn modelId="{EBFE960F-B474-4702-A365-FB37CC00D862}" type="presOf" srcId="{027F25BA-2782-49F0-8BB7-5E13D9F2E5EB}" destId="{04B79507-D961-43FB-8497-E2ED696070CB}" srcOrd="0" destOrd="1" presId="urn:microsoft.com/office/officeart/2005/8/layout/hList1"/>
    <dgm:cxn modelId="{AC279BC5-370F-4890-8E78-C7E723267438}" srcId="{2D7C43DC-9D43-4183-99FC-DC0C3427B87B}" destId="{027F25BA-2782-49F0-8BB7-5E13D9F2E5EB}" srcOrd="1" destOrd="0" parTransId="{17C7845A-076C-4C04-B8D0-70359F029769}" sibTransId="{7FA2329E-193D-45E5-B106-212B1350DCF9}"/>
    <dgm:cxn modelId="{FB3877A5-35CA-4649-8C71-AFFA5B6A19B1}" srcId="{4F33F15D-36C9-4CA4-9659-AEF7BDDC98AF}" destId="{96DCFCA3-AFB0-4310-9094-00EEAE8F18E7}" srcOrd="1" destOrd="0" parTransId="{1E8AEBF0-9C49-4F6E-B924-04EE4E5EF8FC}" sibTransId="{769F0F9A-8AEC-42EB-9687-201DD6643345}"/>
    <dgm:cxn modelId="{A35878EA-4140-4F0B-8F3E-5CD699B37670}" type="presOf" srcId="{09B68BA9-914F-4B68-A2EE-8E1029F4B8A6}" destId="{216A4218-AD4B-420B-B8D4-EA4A35986854}" srcOrd="0" destOrd="0" presId="urn:microsoft.com/office/officeart/2005/8/layout/hList1"/>
    <dgm:cxn modelId="{C10D8097-939C-46A2-AD2B-BB5BC2CF2037}" srcId="{2012C710-D976-4295-BE25-51C3FBB7083E}" destId="{1718F5F2-DB61-486A-A4AC-E6ED00281C12}" srcOrd="0" destOrd="0" parTransId="{52EFAC1F-4A4E-40FD-9B12-44BFB8BDE72C}" sibTransId="{110D9E95-DD38-47A3-AFAE-723CEC13C10E}"/>
    <dgm:cxn modelId="{1E90B268-1A21-403B-9ED3-B48217059FC3}" type="presOf" srcId="{0CF854EC-FCE3-4D9B-9F45-42EBAF22F1AF}" destId="{4B61004D-3F37-4CE9-A46E-362083F23BCE}" srcOrd="0" destOrd="0" presId="urn:microsoft.com/office/officeart/2005/8/layout/hList1"/>
    <dgm:cxn modelId="{EFEA0A7F-6AF7-4643-8337-B3763FA867D9}" srcId="{83111213-2E69-47EC-A1A1-E64971BF0139}" destId="{4F33F15D-36C9-4CA4-9659-AEF7BDDC98AF}" srcOrd="3" destOrd="0" parTransId="{8DFE6CB6-F70C-41C3-BCFE-13372978E157}" sibTransId="{1D5E3581-08D0-4C1B-88E5-20B46FDA568C}"/>
    <dgm:cxn modelId="{DD41C4BB-5DD3-47F8-BAFB-0D78E9510DD7}" type="presParOf" srcId="{228A98D4-0DA6-441A-9707-915532B55B2A}" destId="{CFDCD41C-D0EF-4E15-A064-44FB8B506B81}" srcOrd="0" destOrd="0" presId="urn:microsoft.com/office/officeart/2005/8/layout/hList1"/>
    <dgm:cxn modelId="{0BDC54F7-D7F6-41EB-9C0A-BC45019F2F88}" type="presParOf" srcId="{CFDCD41C-D0EF-4E15-A064-44FB8B506B81}" destId="{E11D6410-C014-44B7-AA9B-51E5EFA51FE0}" srcOrd="0" destOrd="0" presId="urn:microsoft.com/office/officeart/2005/8/layout/hList1"/>
    <dgm:cxn modelId="{49393606-D866-4C54-848D-5D2432A2890B}" type="presParOf" srcId="{CFDCD41C-D0EF-4E15-A064-44FB8B506B81}" destId="{4B61004D-3F37-4CE9-A46E-362083F23BCE}" srcOrd="1" destOrd="0" presId="urn:microsoft.com/office/officeart/2005/8/layout/hList1"/>
    <dgm:cxn modelId="{56F809FF-38E1-4FBA-8283-BBE9DA33AC66}" type="presParOf" srcId="{228A98D4-0DA6-441A-9707-915532B55B2A}" destId="{CF3B288A-3BE8-4279-B637-0045BA9AA727}" srcOrd="1" destOrd="0" presId="urn:microsoft.com/office/officeart/2005/8/layout/hList1"/>
    <dgm:cxn modelId="{E02A3112-592B-4227-9ADC-C72AB1AC76D2}" type="presParOf" srcId="{228A98D4-0DA6-441A-9707-915532B55B2A}" destId="{433791CF-6CDA-4789-AB2A-C5FA5502CF2C}" srcOrd="2" destOrd="0" presId="urn:microsoft.com/office/officeart/2005/8/layout/hList1"/>
    <dgm:cxn modelId="{0F32E351-2669-4476-814D-7782349B686C}" type="presParOf" srcId="{433791CF-6CDA-4789-AB2A-C5FA5502CF2C}" destId="{EEF89E2E-D9F5-4CA0-ACF6-B3CA97B5B7E6}" srcOrd="0" destOrd="0" presId="urn:microsoft.com/office/officeart/2005/8/layout/hList1"/>
    <dgm:cxn modelId="{8D76206D-49E0-4C46-980C-DF78E58DDAEF}" type="presParOf" srcId="{433791CF-6CDA-4789-AB2A-C5FA5502CF2C}" destId="{8D31CD5B-04A6-4CB1-A792-BE7B8A122415}" srcOrd="1" destOrd="0" presId="urn:microsoft.com/office/officeart/2005/8/layout/hList1"/>
    <dgm:cxn modelId="{57BB1C44-A018-401B-92AE-65A1F904E133}" type="presParOf" srcId="{228A98D4-0DA6-441A-9707-915532B55B2A}" destId="{51E0470D-678F-49BD-9906-1C888770EE5C}" srcOrd="3" destOrd="0" presId="urn:microsoft.com/office/officeart/2005/8/layout/hList1"/>
    <dgm:cxn modelId="{140A72B9-E0D1-4BAE-BF74-9CF01D51B5F8}" type="presParOf" srcId="{228A98D4-0DA6-441A-9707-915532B55B2A}" destId="{45187B72-50C6-4049-ACF1-FA36207F7EA8}" srcOrd="4" destOrd="0" presId="urn:microsoft.com/office/officeart/2005/8/layout/hList1"/>
    <dgm:cxn modelId="{5A3D28B0-71EB-49A8-9979-68D417C5CD8B}" type="presParOf" srcId="{45187B72-50C6-4049-ACF1-FA36207F7EA8}" destId="{A702E892-7104-4CAA-8DC8-DBE3117AA061}" srcOrd="0" destOrd="0" presId="urn:microsoft.com/office/officeart/2005/8/layout/hList1"/>
    <dgm:cxn modelId="{3BB54967-8069-4E38-B6BC-6D4DE383617E}" type="presParOf" srcId="{45187B72-50C6-4049-ACF1-FA36207F7EA8}" destId="{216A4218-AD4B-420B-B8D4-EA4A35986854}" srcOrd="1" destOrd="0" presId="urn:microsoft.com/office/officeart/2005/8/layout/hList1"/>
    <dgm:cxn modelId="{55051194-9EDC-4ED9-BDAF-6D439D41069D}" type="presParOf" srcId="{228A98D4-0DA6-441A-9707-915532B55B2A}" destId="{1FBA2F98-1404-4A23-8BB9-BECB42FEA906}" srcOrd="5" destOrd="0" presId="urn:microsoft.com/office/officeart/2005/8/layout/hList1"/>
    <dgm:cxn modelId="{06CD9CFF-A23B-48BE-A6A0-D3763DDF3C2F}" type="presParOf" srcId="{228A98D4-0DA6-441A-9707-915532B55B2A}" destId="{4B93DE0E-C99F-4A12-BDB8-38DCC9DDE946}" srcOrd="6" destOrd="0" presId="urn:microsoft.com/office/officeart/2005/8/layout/hList1"/>
    <dgm:cxn modelId="{B481CB76-5FD6-446D-AF77-B35FED786552}" type="presParOf" srcId="{4B93DE0E-C99F-4A12-BDB8-38DCC9DDE946}" destId="{9CA09333-3241-4B91-A68D-AFA1544E57F8}" srcOrd="0" destOrd="0" presId="urn:microsoft.com/office/officeart/2005/8/layout/hList1"/>
    <dgm:cxn modelId="{0BC5C2EC-4F9D-4BFC-876E-5BC8E7395266}" type="presParOf" srcId="{4B93DE0E-C99F-4A12-BDB8-38DCC9DDE946}" destId="{9CBF8151-59E6-4681-B278-D2F7A8156659}" srcOrd="1" destOrd="0" presId="urn:microsoft.com/office/officeart/2005/8/layout/hList1"/>
    <dgm:cxn modelId="{8EBE72AB-E7D4-4BFF-875B-231BAD64E11E}" type="presParOf" srcId="{228A98D4-0DA6-441A-9707-915532B55B2A}" destId="{3C3AD3E1-F92E-4547-A072-EF7AD298A2B1}" srcOrd="7" destOrd="0" presId="urn:microsoft.com/office/officeart/2005/8/layout/hList1"/>
    <dgm:cxn modelId="{E5CB038C-9BBD-4A90-B555-A95318421FFE}" type="presParOf" srcId="{228A98D4-0DA6-441A-9707-915532B55B2A}" destId="{2C06FE39-D5D3-4592-9484-3FAFA1BDDF00}" srcOrd="8" destOrd="0" presId="urn:microsoft.com/office/officeart/2005/8/layout/hList1"/>
    <dgm:cxn modelId="{D9420079-EC45-49F6-BE57-3A5062321633}" type="presParOf" srcId="{2C06FE39-D5D3-4592-9484-3FAFA1BDDF00}" destId="{5D021360-FF3B-4935-BD84-75DB9D2DB830}" srcOrd="0" destOrd="0" presId="urn:microsoft.com/office/officeart/2005/8/layout/hList1"/>
    <dgm:cxn modelId="{F1FAAB38-32A2-4B63-89AC-B794B1272EDB}" type="presParOf" srcId="{2C06FE39-D5D3-4592-9484-3FAFA1BDDF00}" destId="{04B79507-D961-43FB-8497-E2ED696070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78DD3E-1395-4983-8AC1-51A864806B35}" type="doc">
      <dgm:prSet loTypeId="urn:microsoft.com/office/officeart/2005/8/layout/target1" loCatId="relationship" qsTypeId="urn:microsoft.com/office/officeart/2005/8/quickstyle/simple1" qsCatId="simple" csTypeId="urn:microsoft.com/office/officeart/2005/8/colors/colorful1" csCatId="colorful" phldr="1"/>
      <dgm:spPr/>
    </dgm:pt>
    <dgm:pt modelId="{B9F92061-F5E2-43E0-A4B6-338112354878}">
      <dgm:prSet phldrT="[Text]"/>
      <dgm:spPr/>
      <dgm:t>
        <a:bodyPr/>
        <a:lstStyle/>
        <a:p>
          <a:r>
            <a:rPr lang="en-GB" dirty="0"/>
            <a:t>Why</a:t>
          </a:r>
        </a:p>
      </dgm:t>
    </dgm:pt>
    <dgm:pt modelId="{F5978765-F316-4474-B2FC-ED80387F6FB3}" type="parTrans" cxnId="{2EE94BFC-FBC3-4767-85C5-470940543BA2}">
      <dgm:prSet/>
      <dgm:spPr/>
      <dgm:t>
        <a:bodyPr/>
        <a:lstStyle/>
        <a:p>
          <a:endParaRPr lang="en-GB"/>
        </a:p>
      </dgm:t>
    </dgm:pt>
    <dgm:pt modelId="{E4C853EA-4330-43D7-B81C-EBE14F850D6F}" type="sibTrans" cxnId="{2EE94BFC-FBC3-4767-85C5-470940543BA2}">
      <dgm:prSet/>
      <dgm:spPr/>
      <dgm:t>
        <a:bodyPr/>
        <a:lstStyle/>
        <a:p>
          <a:endParaRPr lang="en-GB"/>
        </a:p>
      </dgm:t>
    </dgm:pt>
    <dgm:pt modelId="{28B06A21-E2EE-4804-B628-E9FA669C3735}">
      <dgm:prSet phldrT="[Text]"/>
      <dgm:spPr/>
      <dgm:t>
        <a:bodyPr/>
        <a:lstStyle/>
        <a:p>
          <a:r>
            <a:rPr lang="en-GB" dirty="0"/>
            <a:t>To whom</a:t>
          </a:r>
        </a:p>
      </dgm:t>
    </dgm:pt>
    <dgm:pt modelId="{9FD54F24-8155-4B07-A768-628E4938DD45}" type="parTrans" cxnId="{7DE09A0F-6BF7-4493-BEFF-33F9C0808496}">
      <dgm:prSet/>
      <dgm:spPr/>
      <dgm:t>
        <a:bodyPr/>
        <a:lstStyle/>
        <a:p>
          <a:endParaRPr lang="en-GB"/>
        </a:p>
      </dgm:t>
    </dgm:pt>
    <dgm:pt modelId="{288FEC96-220F-424B-A587-8C68DC5BAB91}" type="sibTrans" cxnId="{7DE09A0F-6BF7-4493-BEFF-33F9C0808496}">
      <dgm:prSet/>
      <dgm:spPr/>
      <dgm:t>
        <a:bodyPr/>
        <a:lstStyle/>
        <a:p>
          <a:endParaRPr lang="en-GB"/>
        </a:p>
      </dgm:t>
    </dgm:pt>
    <dgm:pt modelId="{0600B44C-53E6-4CAD-97C2-51AEFB40E809}">
      <dgm:prSet phldrT="[Text]"/>
      <dgm:spPr/>
      <dgm:t>
        <a:bodyPr/>
        <a:lstStyle/>
        <a:p>
          <a:r>
            <a:rPr lang="en-GB" dirty="0"/>
            <a:t>How</a:t>
          </a:r>
        </a:p>
      </dgm:t>
    </dgm:pt>
    <dgm:pt modelId="{C1909EE7-4905-434E-8A2F-BC3ED0B4E941}" type="parTrans" cxnId="{D7624281-C72A-46B3-B372-2EAF5C01EE21}">
      <dgm:prSet/>
      <dgm:spPr/>
      <dgm:t>
        <a:bodyPr/>
        <a:lstStyle/>
        <a:p>
          <a:endParaRPr lang="en-GB"/>
        </a:p>
      </dgm:t>
    </dgm:pt>
    <dgm:pt modelId="{C32CEDCB-4E5C-4BA3-8F4D-2DBDFE24E4FA}" type="sibTrans" cxnId="{D7624281-C72A-46B3-B372-2EAF5C01EE21}">
      <dgm:prSet/>
      <dgm:spPr/>
      <dgm:t>
        <a:bodyPr/>
        <a:lstStyle/>
        <a:p>
          <a:endParaRPr lang="en-GB"/>
        </a:p>
      </dgm:t>
    </dgm:pt>
    <dgm:pt modelId="{729FE8E3-4692-4630-A244-66675EA57A40}">
      <dgm:prSet phldrT="[Text]"/>
      <dgm:spPr/>
      <dgm:t>
        <a:bodyPr/>
        <a:lstStyle/>
        <a:p>
          <a:r>
            <a:rPr lang="en-GB" dirty="0"/>
            <a:t>What</a:t>
          </a:r>
        </a:p>
      </dgm:t>
    </dgm:pt>
    <dgm:pt modelId="{7B1EE5C6-D197-4FEE-B8FE-DF0E54CAFB10}" type="parTrans" cxnId="{3D8D4C80-16D3-4337-9577-ABDF893C1F81}">
      <dgm:prSet/>
      <dgm:spPr/>
      <dgm:t>
        <a:bodyPr/>
        <a:lstStyle/>
        <a:p>
          <a:endParaRPr lang="en-GB"/>
        </a:p>
      </dgm:t>
    </dgm:pt>
    <dgm:pt modelId="{0093CE7D-837C-4895-BD02-15C4158C5232}" type="sibTrans" cxnId="{3D8D4C80-16D3-4337-9577-ABDF893C1F81}">
      <dgm:prSet/>
      <dgm:spPr/>
      <dgm:t>
        <a:bodyPr/>
        <a:lstStyle/>
        <a:p>
          <a:endParaRPr lang="en-GB"/>
        </a:p>
      </dgm:t>
    </dgm:pt>
    <dgm:pt modelId="{FF0E352B-AE63-4053-894B-DC0147467B55}" type="pres">
      <dgm:prSet presAssocID="{DC78DD3E-1395-4983-8AC1-51A864806B35}" presName="composite" presStyleCnt="0">
        <dgm:presLayoutVars>
          <dgm:chMax val="5"/>
          <dgm:dir/>
          <dgm:resizeHandles val="exact"/>
        </dgm:presLayoutVars>
      </dgm:prSet>
      <dgm:spPr/>
    </dgm:pt>
    <dgm:pt modelId="{FBA80379-2AA4-4CBF-ACBF-3540084ED5B7}" type="pres">
      <dgm:prSet presAssocID="{B9F92061-F5E2-43E0-A4B6-338112354878}" presName="circle1" presStyleLbl="lnNode1" presStyleIdx="0" presStyleCnt="4"/>
      <dgm:spPr/>
    </dgm:pt>
    <dgm:pt modelId="{946945B1-E7C6-41E2-A356-75A3A5C8C6C1}" type="pres">
      <dgm:prSet presAssocID="{B9F92061-F5E2-43E0-A4B6-338112354878}" presName="text1" presStyleLbl="revTx" presStyleIdx="0" presStyleCnt="4" custScaleX="131536" custLinFactNeighborX="12127">
        <dgm:presLayoutVars>
          <dgm:bulletEnabled val="1"/>
        </dgm:presLayoutVars>
      </dgm:prSet>
      <dgm:spPr/>
    </dgm:pt>
    <dgm:pt modelId="{36E9CB68-8D6D-4744-8528-AA1D54E41E6F}" type="pres">
      <dgm:prSet presAssocID="{B9F92061-F5E2-43E0-A4B6-338112354878}" presName="line1" presStyleLbl="callout" presStyleIdx="0" presStyleCnt="8"/>
      <dgm:spPr>
        <a:ln>
          <a:solidFill>
            <a:schemeClr val="accent2"/>
          </a:solidFill>
        </a:ln>
      </dgm:spPr>
    </dgm:pt>
    <dgm:pt modelId="{58168561-3118-4046-8CA8-4B0D37B786B1}" type="pres">
      <dgm:prSet presAssocID="{B9F92061-F5E2-43E0-A4B6-338112354878}" presName="d1" presStyleLbl="callout" presStyleIdx="1" presStyleCnt="8"/>
      <dgm:spPr>
        <a:ln>
          <a:solidFill>
            <a:schemeClr val="accent2"/>
          </a:solidFill>
        </a:ln>
      </dgm:spPr>
    </dgm:pt>
    <dgm:pt modelId="{55D22C19-0346-4C44-A16B-F0EBCCDDFE32}" type="pres">
      <dgm:prSet presAssocID="{28B06A21-E2EE-4804-B628-E9FA669C3735}" presName="circle2" presStyleLbl="lnNode1" presStyleIdx="1" presStyleCnt="4"/>
      <dgm:spPr/>
    </dgm:pt>
    <dgm:pt modelId="{4B49D232-44C2-46AF-A529-BDCE0692E25E}" type="pres">
      <dgm:prSet presAssocID="{28B06A21-E2EE-4804-B628-E9FA669C3735}" presName="text2" presStyleLbl="revTx" presStyleIdx="1" presStyleCnt="4" custScaleX="131536" custLinFactNeighborX="12140">
        <dgm:presLayoutVars>
          <dgm:bulletEnabled val="1"/>
        </dgm:presLayoutVars>
      </dgm:prSet>
      <dgm:spPr/>
    </dgm:pt>
    <dgm:pt modelId="{C7E51D50-DD19-406F-939C-A31692C0DE9D}" type="pres">
      <dgm:prSet presAssocID="{28B06A21-E2EE-4804-B628-E9FA669C3735}" presName="line2" presStyleLbl="callout" presStyleIdx="2" presStyleCnt="8"/>
      <dgm:spPr>
        <a:ln>
          <a:solidFill>
            <a:schemeClr val="accent3"/>
          </a:solidFill>
        </a:ln>
      </dgm:spPr>
    </dgm:pt>
    <dgm:pt modelId="{5023256B-7A6F-4749-A8C8-33EAA6A2491C}" type="pres">
      <dgm:prSet presAssocID="{28B06A21-E2EE-4804-B628-E9FA669C3735}" presName="d2" presStyleLbl="callout" presStyleIdx="3" presStyleCnt="8"/>
      <dgm:spPr>
        <a:ln>
          <a:solidFill>
            <a:schemeClr val="accent3"/>
          </a:solidFill>
        </a:ln>
      </dgm:spPr>
    </dgm:pt>
    <dgm:pt modelId="{9920EE09-EBD7-4B96-A2C3-02F57A4BAEEA}" type="pres">
      <dgm:prSet presAssocID="{729FE8E3-4692-4630-A244-66675EA57A40}" presName="circle3" presStyleLbl="lnNode1" presStyleIdx="2" presStyleCnt="4"/>
      <dgm:spPr/>
    </dgm:pt>
    <dgm:pt modelId="{DE9070EB-BBC6-4DD4-96CC-B4A7A20826AF}" type="pres">
      <dgm:prSet presAssocID="{729FE8E3-4692-4630-A244-66675EA57A40}" presName="text3" presStyleLbl="revTx" presStyleIdx="2" presStyleCnt="4">
        <dgm:presLayoutVars>
          <dgm:bulletEnabled val="1"/>
        </dgm:presLayoutVars>
      </dgm:prSet>
      <dgm:spPr/>
    </dgm:pt>
    <dgm:pt modelId="{6912DEA7-898F-48DD-A33E-16F83D1AA498}" type="pres">
      <dgm:prSet presAssocID="{729FE8E3-4692-4630-A244-66675EA57A40}" presName="line3" presStyleLbl="callout" presStyleIdx="4" presStyleCnt="8"/>
      <dgm:spPr>
        <a:ln>
          <a:solidFill>
            <a:schemeClr val="accent4"/>
          </a:solidFill>
        </a:ln>
      </dgm:spPr>
    </dgm:pt>
    <dgm:pt modelId="{41AB4103-B3BA-4825-B516-766B781D6C8A}" type="pres">
      <dgm:prSet presAssocID="{729FE8E3-4692-4630-A244-66675EA57A40}" presName="d3" presStyleLbl="callout" presStyleIdx="5" presStyleCnt="8"/>
      <dgm:spPr>
        <a:ln>
          <a:solidFill>
            <a:schemeClr val="accent4"/>
          </a:solidFill>
        </a:ln>
      </dgm:spPr>
    </dgm:pt>
    <dgm:pt modelId="{70227CFB-F826-43DA-B4EB-07E98B43C54A}" type="pres">
      <dgm:prSet presAssocID="{0600B44C-53E6-4CAD-97C2-51AEFB40E809}" presName="circle4" presStyleLbl="lnNode1" presStyleIdx="3" presStyleCnt="4"/>
      <dgm:spPr/>
    </dgm:pt>
    <dgm:pt modelId="{91A53BBE-A35F-4F02-9C0A-C5AFAA0EB8EE}" type="pres">
      <dgm:prSet presAssocID="{0600B44C-53E6-4CAD-97C2-51AEFB40E809}" presName="text4" presStyleLbl="revTx" presStyleIdx="3" presStyleCnt="4">
        <dgm:presLayoutVars>
          <dgm:bulletEnabled val="1"/>
        </dgm:presLayoutVars>
      </dgm:prSet>
      <dgm:spPr/>
    </dgm:pt>
    <dgm:pt modelId="{627047BC-7EF9-4E70-B3A6-C8075F3DA779}" type="pres">
      <dgm:prSet presAssocID="{0600B44C-53E6-4CAD-97C2-51AEFB40E809}" presName="line4" presStyleLbl="callout" presStyleIdx="6" presStyleCnt="8"/>
      <dgm:spPr>
        <a:ln>
          <a:solidFill>
            <a:schemeClr val="accent5"/>
          </a:solidFill>
        </a:ln>
      </dgm:spPr>
    </dgm:pt>
    <dgm:pt modelId="{D8F87427-6260-4AE0-9326-25220A45FCAA}" type="pres">
      <dgm:prSet presAssocID="{0600B44C-53E6-4CAD-97C2-51AEFB40E809}" presName="d4" presStyleLbl="callout" presStyleIdx="7" presStyleCnt="8"/>
      <dgm:spPr>
        <a:ln>
          <a:solidFill>
            <a:schemeClr val="accent5"/>
          </a:solidFill>
        </a:ln>
      </dgm:spPr>
    </dgm:pt>
  </dgm:ptLst>
  <dgm:cxnLst>
    <dgm:cxn modelId="{D7624281-C72A-46B3-B372-2EAF5C01EE21}" srcId="{DC78DD3E-1395-4983-8AC1-51A864806B35}" destId="{0600B44C-53E6-4CAD-97C2-51AEFB40E809}" srcOrd="3" destOrd="0" parTransId="{C1909EE7-4905-434E-8A2F-BC3ED0B4E941}" sibTransId="{C32CEDCB-4E5C-4BA3-8F4D-2DBDFE24E4FA}"/>
    <dgm:cxn modelId="{A19F400A-6390-436C-B409-56B77B98651A}" type="presOf" srcId="{729FE8E3-4692-4630-A244-66675EA57A40}" destId="{DE9070EB-BBC6-4DD4-96CC-B4A7A20826AF}" srcOrd="0" destOrd="0" presId="urn:microsoft.com/office/officeart/2005/8/layout/target1"/>
    <dgm:cxn modelId="{3D8D4C80-16D3-4337-9577-ABDF893C1F81}" srcId="{DC78DD3E-1395-4983-8AC1-51A864806B35}" destId="{729FE8E3-4692-4630-A244-66675EA57A40}" srcOrd="2" destOrd="0" parTransId="{7B1EE5C6-D197-4FEE-B8FE-DF0E54CAFB10}" sibTransId="{0093CE7D-837C-4895-BD02-15C4158C5232}"/>
    <dgm:cxn modelId="{2D8408FA-D705-4F34-8151-4574B7E0F78C}" type="presOf" srcId="{0600B44C-53E6-4CAD-97C2-51AEFB40E809}" destId="{91A53BBE-A35F-4F02-9C0A-C5AFAA0EB8EE}" srcOrd="0" destOrd="0" presId="urn:microsoft.com/office/officeart/2005/8/layout/target1"/>
    <dgm:cxn modelId="{2EE94BFC-FBC3-4767-85C5-470940543BA2}" srcId="{DC78DD3E-1395-4983-8AC1-51A864806B35}" destId="{B9F92061-F5E2-43E0-A4B6-338112354878}" srcOrd="0" destOrd="0" parTransId="{F5978765-F316-4474-B2FC-ED80387F6FB3}" sibTransId="{E4C853EA-4330-43D7-B81C-EBE14F850D6F}"/>
    <dgm:cxn modelId="{B9D81DB8-DBB7-48EA-891C-1B90F2D503BF}" type="presOf" srcId="{DC78DD3E-1395-4983-8AC1-51A864806B35}" destId="{FF0E352B-AE63-4053-894B-DC0147467B55}" srcOrd="0" destOrd="0" presId="urn:microsoft.com/office/officeart/2005/8/layout/target1"/>
    <dgm:cxn modelId="{2AC0C7D1-63B2-4E37-BBA9-5F7FD5641ACD}" type="presOf" srcId="{B9F92061-F5E2-43E0-A4B6-338112354878}" destId="{946945B1-E7C6-41E2-A356-75A3A5C8C6C1}" srcOrd="0" destOrd="0" presId="urn:microsoft.com/office/officeart/2005/8/layout/target1"/>
    <dgm:cxn modelId="{7DE09A0F-6BF7-4493-BEFF-33F9C0808496}" srcId="{DC78DD3E-1395-4983-8AC1-51A864806B35}" destId="{28B06A21-E2EE-4804-B628-E9FA669C3735}" srcOrd="1" destOrd="0" parTransId="{9FD54F24-8155-4B07-A768-628E4938DD45}" sibTransId="{288FEC96-220F-424B-A587-8C68DC5BAB91}"/>
    <dgm:cxn modelId="{446EEA37-319E-4D1C-9AAD-D1882A474F22}" type="presOf" srcId="{28B06A21-E2EE-4804-B628-E9FA669C3735}" destId="{4B49D232-44C2-46AF-A529-BDCE0692E25E}" srcOrd="0" destOrd="0" presId="urn:microsoft.com/office/officeart/2005/8/layout/target1"/>
    <dgm:cxn modelId="{2BBE3B34-7BC1-44A4-960A-FC4F545B9F6D}" type="presParOf" srcId="{FF0E352B-AE63-4053-894B-DC0147467B55}" destId="{FBA80379-2AA4-4CBF-ACBF-3540084ED5B7}" srcOrd="0" destOrd="0" presId="urn:microsoft.com/office/officeart/2005/8/layout/target1"/>
    <dgm:cxn modelId="{BD8358C6-F729-4261-A1C4-5DE17F83D36F}" type="presParOf" srcId="{FF0E352B-AE63-4053-894B-DC0147467B55}" destId="{946945B1-E7C6-41E2-A356-75A3A5C8C6C1}" srcOrd="1" destOrd="0" presId="urn:microsoft.com/office/officeart/2005/8/layout/target1"/>
    <dgm:cxn modelId="{202EEF5E-8A0B-41F8-B43D-20B1D4A2C97E}" type="presParOf" srcId="{FF0E352B-AE63-4053-894B-DC0147467B55}" destId="{36E9CB68-8D6D-4744-8528-AA1D54E41E6F}" srcOrd="2" destOrd="0" presId="urn:microsoft.com/office/officeart/2005/8/layout/target1"/>
    <dgm:cxn modelId="{9D6C522F-BEB3-467E-90E0-B1A4B3698009}" type="presParOf" srcId="{FF0E352B-AE63-4053-894B-DC0147467B55}" destId="{58168561-3118-4046-8CA8-4B0D37B786B1}" srcOrd="3" destOrd="0" presId="urn:microsoft.com/office/officeart/2005/8/layout/target1"/>
    <dgm:cxn modelId="{97B27FBE-9DD7-4AAF-B617-85E1F34CFAA5}" type="presParOf" srcId="{FF0E352B-AE63-4053-894B-DC0147467B55}" destId="{55D22C19-0346-4C44-A16B-F0EBCCDDFE32}" srcOrd="4" destOrd="0" presId="urn:microsoft.com/office/officeart/2005/8/layout/target1"/>
    <dgm:cxn modelId="{BECD0036-9FC0-4016-A45E-9DA1743214FA}" type="presParOf" srcId="{FF0E352B-AE63-4053-894B-DC0147467B55}" destId="{4B49D232-44C2-46AF-A529-BDCE0692E25E}" srcOrd="5" destOrd="0" presId="urn:microsoft.com/office/officeart/2005/8/layout/target1"/>
    <dgm:cxn modelId="{19FDB8E5-6A3A-4BAE-86C1-CA2663C6D088}" type="presParOf" srcId="{FF0E352B-AE63-4053-894B-DC0147467B55}" destId="{C7E51D50-DD19-406F-939C-A31692C0DE9D}" srcOrd="6" destOrd="0" presId="urn:microsoft.com/office/officeart/2005/8/layout/target1"/>
    <dgm:cxn modelId="{7B513126-28A1-4802-B2BA-6ECD874AC229}" type="presParOf" srcId="{FF0E352B-AE63-4053-894B-DC0147467B55}" destId="{5023256B-7A6F-4749-A8C8-33EAA6A2491C}" srcOrd="7" destOrd="0" presId="urn:microsoft.com/office/officeart/2005/8/layout/target1"/>
    <dgm:cxn modelId="{353A4609-DF98-422B-86F6-EFCE3D3638B8}" type="presParOf" srcId="{FF0E352B-AE63-4053-894B-DC0147467B55}" destId="{9920EE09-EBD7-4B96-A2C3-02F57A4BAEEA}" srcOrd="8" destOrd="0" presId="urn:microsoft.com/office/officeart/2005/8/layout/target1"/>
    <dgm:cxn modelId="{0921B920-03BF-49D7-98FD-1D00873E1127}" type="presParOf" srcId="{FF0E352B-AE63-4053-894B-DC0147467B55}" destId="{DE9070EB-BBC6-4DD4-96CC-B4A7A20826AF}" srcOrd="9" destOrd="0" presId="urn:microsoft.com/office/officeart/2005/8/layout/target1"/>
    <dgm:cxn modelId="{A92BF196-8742-4828-BD79-295E5A3687E8}" type="presParOf" srcId="{FF0E352B-AE63-4053-894B-DC0147467B55}" destId="{6912DEA7-898F-48DD-A33E-16F83D1AA498}" srcOrd="10" destOrd="0" presId="urn:microsoft.com/office/officeart/2005/8/layout/target1"/>
    <dgm:cxn modelId="{A9B05DC8-8CD1-40B9-B607-6B7E115E25F6}" type="presParOf" srcId="{FF0E352B-AE63-4053-894B-DC0147467B55}" destId="{41AB4103-B3BA-4825-B516-766B781D6C8A}" srcOrd="11" destOrd="0" presId="urn:microsoft.com/office/officeart/2005/8/layout/target1"/>
    <dgm:cxn modelId="{CFE8D15B-4568-46D8-A891-D799795E0E85}" type="presParOf" srcId="{FF0E352B-AE63-4053-894B-DC0147467B55}" destId="{70227CFB-F826-43DA-B4EB-07E98B43C54A}" srcOrd="12" destOrd="0" presId="urn:microsoft.com/office/officeart/2005/8/layout/target1"/>
    <dgm:cxn modelId="{E47D2415-EA3C-444C-80CF-0B139140827A}" type="presParOf" srcId="{FF0E352B-AE63-4053-894B-DC0147467B55}" destId="{91A53BBE-A35F-4F02-9C0A-C5AFAA0EB8EE}" srcOrd="13" destOrd="0" presId="urn:microsoft.com/office/officeart/2005/8/layout/target1"/>
    <dgm:cxn modelId="{93BBC7E2-05D5-4F37-9594-536296647147}" type="presParOf" srcId="{FF0E352B-AE63-4053-894B-DC0147467B55}" destId="{627047BC-7EF9-4E70-B3A6-C8075F3DA779}" srcOrd="14" destOrd="0" presId="urn:microsoft.com/office/officeart/2005/8/layout/target1"/>
    <dgm:cxn modelId="{56B53DD7-283E-402C-A5BC-CB748B5841F7}" type="presParOf" srcId="{FF0E352B-AE63-4053-894B-DC0147467B55}" destId="{D8F87427-6260-4AE0-9326-25220A45FCAA}"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BD1DD1-B012-4898-B1BF-DD32FDAB8D7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D8CA4D9F-171D-4E7D-9D47-0E7C418F5A67}">
      <dgm:prSet phldrT="[Text]"/>
      <dgm:spPr/>
      <dgm:t>
        <a:bodyPr/>
        <a:lstStyle/>
        <a:p>
          <a:r>
            <a:rPr lang="en-GB" b="1" dirty="0"/>
            <a:t>Local community </a:t>
          </a:r>
        </a:p>
      </dgm:t>
    </dgm:pt>
    <dgm:pt modelId="{177B9C67-9F14-478E-A084-42C308AA356A}" type="parTrans" cxnId="{DFDA9CC0-7F99-4B11-B441-2EAA756FF8AE}">
      <dgm:prSet/>
      <dgm:spPr/>
      <dgm:t>
        <a:bodyPr/>
        <a:lstStyle/>
        <a:p>
          <a:endParaRPr lang="en-GB"/>
        </a:p>
      </dgm:t>
    </dgm:pt>
    <dgm:pt modelId="{59B86C85-A42C-41BF-993B-D8BD7DE89D84}" type="sibTrans" cxnId="{DFDA9CC0-7F99-4B11-B441-2EAA756FF8AE}">
      <dgm:prSet/>
      <dgm:spPr/>
      <dgm:t>
        <a:bodyPr/>
        <a:lstStyle/>
        <a:p>
          <a:endParaRPr lang="en-GB"/>
        </a:p>
      </dgm:t>
    </dgm:pt>
    <dgm:pt modelId="{89AD0265-4B55-46FA-8BC3-20295BC747FB}">
      <dgm:prSet phldrT="[Text]"/>
      <dgm:spPr/>
      <dgm:t>
        <a:bodyPr/>
        <a:lstStyle/>
        <a:p>
          <a:r>
            <a:rPr lang="en-GB" dirty="0"/>
            <a:t>-</a:t>
          </a:r>
        </a:p>
      </dgm:t>
    </dgm:pt>
    <dgm:pt modelId="{30FE3B9D-56CE-45D4-8C1B-C7D7FC641B74}" type="parTrans" cxnId="{D407FEA9-EF95-449A-9605-9D8A770CD33B}">
      <dgm:prSet/>
      <dgm:spPr/>
      <dgm:t>
        <a:bodyPr/>
        <a:lstStyle/>
        <a:p>
          <a:endParaRPr lang="en-GB"/>
        </a:p>
      </dgm:t>
    </dgm:pt>
    <dgm:pt modelId="{A9F7D482-E2C3-4EDD-A956-5F2CB09471C3}" type="sibTrans" cxnId="{D407FEA9-EF95-449A-9605-9D8A770CD33B}">
      <dgm:prSet/>
      <dgm:spPr/>
      <dgm:t>
        <a:bodyPr/>
        <a:lstStyle/>
        <a:p>
          <a:endParaRPr lang="en-GB"/>
        </a:p>
      </dgm:t>
    </dgm:pt>
    <dgm:pt modelId="{932EBFEA-89FD-4433-90D7-199CCDBFA567}">
      <dgm:prSet phldrT="[Text]"/>
      <dgm:spPr/>
      <dgm:t>
        <a:bodyPr/>
        <a:lstStyle/>
        <a:p>
          <a:r>
            <a:rPr lang="en-GB" dirty="0"/>
            <a:t>-</a:t>
          </a:r>
        </a:p>
      </dgm:t>
    </dgm:pt>
    <dgm:pt modelId="{C3E95422-7EFC-4845-9AC6-78D2AB7100C2}" type="parTrans" cxnId="{1FD0ACC4-E988-4E4E-93FA-0796508CA190}">
      <dgm:prSet/>
      <dgm:spPr/>
      <dgm:t>
        <a:bodyPr/>
        <a:lstStyle/>
        <a:p>
          <a:endParaRPr lang="en-GB"/>
        </a:p>
      </dgm:t>
    </dgm:pt>
    <dgm:pt modelId="{346320EE-8928-4867-BFDA-C67B82A1E054}" type="sibTrans" cxnId="{1FD0ACC4-E988-4E4E-93FA-0796508CA190}">
      <dgm:prSet/>
      <dgm:spPr/>
      <dgm:t>
        <a:bodyPr/>
        <a:lstStyle/>
        <a:p>
          <a:endParaRPr lang="en-GB"/>
        </a:p>
      </dgm:t>
    </dgm:pt>
    <dgm:pt modelId="{464767A1-1C1A-4A12-B5CD-8A205B95B666}">
      <dgm:prSet phldrT="[Text]"/>
      <dgm:spPr/>
      <dgm:t>
        <a:bodyPr/>
        <a:lstStyle/>
        <a:p>
          <a:r>
            <a:rPr lang="en-GB" dirty="0"/>
            <a:t>-</a:t>
          </a:r>
        </a:p>
      </dgm:t>
    </dgm:pt>
    <dgm:pt modelId="{710DAC7F-3DDD-4A5D-A573-BCDFD2A913D8}" type="sibTrans" cxnId="{197D0F06-D6D1-4488-988E-4F81CA593B66}">
      <dgm:prSet/>
      <dgm:spPr/>
      <dgm:t>
        <a:bodyPr/>
        <a:lstStyle/>
        <a:p>
          <a:endParaRPr lang="en-GB"/>
        </a:p>
      </dgm:t>
    </dgm:pt>
    <dgm:pt modelId="{3C2A0578-FF00-4689-8CDC-709FA474EA7E}" type="parTrans" cxnId="{197D0F06-D6D1-4488-988E-4F81CA593B66}">
      <dgm:prSet/>
      <dgm:spPr/>
      <dgm:t>
        <a:bodyPr/>
        <a:lstStyle/>
        <a:p>
          <a:endParaRPr lang="en-GB"/>
        </a:p>
      </dgm:t>
    </dgm:pt>
    <dgm:pt modelId="{C45A698A-C6E9-46E9-93BB-D70AF418ED7A}">
      <dgm:prSet phldrT="[Text]"/>
      <dgm:spPr/>
      <dgm:t>
        <a:bodyPr/>
        <a:lstStyle/>
        <a:p>
          <a:r>
            <a:rPr lang="en-GB" b="1" dirty="0"/>
            <a:t>Municipality</a:t>
          </a:r>
        </a:p>
      </dgm:t>
    </dgm:pt>
    <dgm:pt modelId="{234EDDD9-8623-4585-A1BA-02999CD83F17}" type="parTrans" cxnId="{51847FAE-87D0-4A82-BC23-7422C7CDBB27}">
      <dgm:prSet/>
      <dgm:spPr/>
      <dgm:t>
        <a:bodyPr/>
        <a:lstStyle/>
        <a:p>
          <a:endParaRPr lang="en-GB"/>
        </a:p>
      </dgm:t>
    </dgm:pt>
    <dgm:pt modelId="{4D342687-B34C-4EB3-BFF4-E83867088906}" type="sibTrans" cxnId="{51847FAE-87D0-4A82-BC23-7422C7CDBB27}">
      <dgm:prSet/>
      <dgm:spPr/>
      <dgm:t>
        <a:bodyPr/>
        <a:lstStyle/>
        <a:p>
          <a:endParaRPr lang="en-GB"/>
        </a:p>
      </dgm:t>
    </dgm:pt>
    <dgm:pt modelId="{FBCB06C6-EAAC-4D9C-9C95-6602F5CAB4ED}">
      <dgm:prSet phldrT="[Text]"/>
      <dgm:spPr/>
      <dgm:t>
        <a:bodyPr/>
        <a:lstStyle/>
        <a:p>
          <a:r>
            <a:rPr lang="en-GB" dirty="0"/>
            <a:t>-</a:t>
          </a:r>
        </a:p>
      </dgm:t>
    </dgm:pt>
    <dgm:pt modelId="{F901FB24-CC2D-4F89-A0B0-EE8EDA3C757C}" type="parTrans" cxnId="{8F27C2E6-BFEB-4070-B79E-61657D0018E4}">
      <dgm:prSet/>
      <dgm:spPr/>
      <dgm:t>
        <a:bodyPr/>
        <a:lstStyle/>
        <a:p>
          <a:endParaRPr lang="en-GB"/>
        </a:p>
      </dgm:t>
    </dgm:pt>
    <dgm:pt modelId="{D6B251F7-1BBF-4354-AFCF-BFB6E5B7139A}" type="sibTrans" cxnId="{8F27C2E6-BFEB-4070-B79E-61657D0018E4}">
      <dgm:prSet/>
      <dgm:spPr/>
      <dgm:t>
        <a:bodyPr/>
        <a:lstStyle/>
        <a:p>
          <a:endParaRPr lang="en-GB"/>
        </a:p>
      </dgm:t>
    </dgm:pt>
    <dgm:pt modelId="{A3B1860C-F08D-407C-9DFE-EC0CEE695930}">
      <dgm:prSet phldrT="[Text]"/>
      <dgm:spPr/>
      <dgm:t>
        <a:bodyPr/>
        <a:lstStyle/>
        <a:p>
          <a:r>
            <a:rPr lang="en-GB" b="1" dirty="0"/>
            <a:t>Businesses</a:t>
          </a:r>
        </a:p>
      </dgm:t>
    </dgm:pt>
    <dgm:pt modelId="{EEE3F59B-F060-49F4-88CB-757C92FD859A}" type="parTrans" cxnId="{27399640-8E36-4E05-9833-75586BA6CDBC}">
      <dgm:prSet/>
      <dgm:spPr/>
      <dgm:t>
        <a:bodyPr/>
        <a:lstStyle/>
        <a:p>
          <a:endParaRPr lang="en-GB"/>
        </a:p>
      </dgm:t>
    </dgm:pt>
    <dgm:pt modelId="{3B7C9FC7-04D5-42DF-B358-9BCDF445D675}" type="sibTrans" cxnId="{27399640-8E36-4E05-9833-75586BA6CDBC}">
      <dgm:prSet/>
      <dgm:spPr/>
      <dgm:t>
        <a:bodyPr/>
        <a:lstStyle/>
        <a:p>
          <a:endParaRPr lang="en-GB"/>
        </a:p>
      </dgm:t>
    </dgm:pt>
    <dgm:pt modelId="{1935B931-0A4B-45C7-B9DB-A44965E93636}">
      <dgm:prSet phldrT="[Text]"/>
      <dgm:spPr/>
      <dgm:t>
        <a:bodyPr/>
        <a:lstStyle/>
        <a:p>
          <a:r>
            <a:rPr lang="en-GB" dirty="0"/>
            <a:t>-</a:t>
          </a:r>
        </a:p>
      </dgm:t>
    </dgm:pt>
    <dgm:pt modelId="{D33354FE-0C67-45C5-99D7-4B4A2E181790}" type="parTrans" cxnId="{A600EEC3-1474-4113-8E7A-F93F3E8A35BC}">
      <dgm:prSet/>
      <dgm:spPr/>
      <dgm:t>
        <a:bodyPr/>
        <a:lstStyle/>
        <a:p>
          <a:endParaRPr lang="en-GB"/>
        </a:p>
      </dgm:t>
    </dgm:pt>
    <dgm:pt modelId="{67D5B1D5-C45E-416D-97D0-9C62286433BC}" type="sibTrans" cxnId="{A600EEC3-1474-4113-8E7A-F93F3E8A35BC}">
      <dgm:prSet/>
      <dgm:spPr/>
      <dgm:t>
        <a:bodyPr/>
        <a:lstStyle/>
        <a:p>
          <a:endParaRPr lang="en-GB"/>
        </a:p>
      </dgm:t>
    </dgm:pt>
    <dgm:pt modelId="{4017E48D-88E3-4EEE-9D31-1C808933C92A}">
      <dgm:prSet phldrT="[Text]"/>
      <dgm:spPr/>
      <dgm:t>
        <a:bodyPr/>
        <a:lstStyle/>
        <a:p>
          <a:r>
            <a:rPr lang="en-GB" dirty="0"/>
            <a:t>-</a:t>
          </a:r>
        </a:p>
      </dgm:t>
    </dgm:pt>
    <dgm:pt modelId="{FB720086-E67C-4275-8FB2-5BBC0C141556}" type="parTrans" cxnId="{9712A0B7-0DC0-4F8D-A7EF-4212F83A77C2}">
      <dgm:prSet/>
      <dgm:spPr/>
      <dgm:t>
        <a:bodyPr/>
        <a:lstStyle/>
        <a:p>
          <a:endParaRPr lang="en-GB"/>
        </a:p>
      </dgm:t>
    </dgm:pt>
    <dgm:pt modelId="{9AE9E52C-7703-449C-9477-38E40C6922BC}" type="sibTrans" cxnId="{9712A0B7-0DC0-4F8D-A7EF-4212F83A77C2}">
      <dgm:prSet/>
      <dgm:spPr/>
      <dgm:t>
        <a:bodyPr/>
        <a:lstStyle/>
        <a:p>
          <a:endParaRPr lang="en-GB"/>
        </a:p>
      </dgm:t>
    </dgm:pt>
    <dgm:pt modelId="{72F2EA02-AA29-4E7B-B09C-3F25155C05D6}" type="pres">
      <dgm:prSet presAssocID="{82BD1DD1-B012-4898-B1BF-DD32FDAB8D7C}" presName="vert0" presStyleCnt="0">
        <dgm:presLayoutVars>
          <dgm:dir/>
          <dgm:animOne val="branch"/>
          <dgm:animLvl val="lvl"/>
        </dgm:presLayoutVars>
      </dgm:prSet>
      <dgm:spPr/>
    </dgm:pt>
    <dgm:pt modelId="{D2B2530A-BEF4-4E55-834A-14E981A09DCD}" type="pres">
      <dgm:prSet presAssocID="{D8CA4D9F-171D-4E7D-9D47-0E7C418F5A67}" presName="thickLine" presStyleLbl="alignNode1" presStyleIdx="0" presStyleCnt="3"/>
      <dgm:spPr/>
    </dgm:pt>
    <dgm:pt modelId="{9A08D361-9E35-417C-8416-B1AAFBCB18AD}" type="pres">
      <dgm:prSet presAssocID="{D8CA4D9F-171D-4E7D-9D47-0E7C418F5A67}" presName="horz1" presStyleCnt="0"/>
      <dgm:spPr/>
    </dgm:pt>
    <dgm:pt modelId="{AF9DEC64-6F26-4333-A0F6-4C5BCEBA1558}" type="pres">
      <dgm:prSet presAssocID="{D8CA4D9F-171D-4E7D-9D47-0E7C418F5A67}" presName="tx1" presStyleLbl="revTx" presStyleIdx="0" presStyleCnt="9"/>
      <dgm:spPr/>
    </dgm:pt>
    <dgm:pt modelId="{5A682077-8029-40F6-BAF1-FA02E0A6A67C}" type="pres">
      <dgm:prSet presAssocID="{D8CA4D9F-171D-4E7D-9D47-0E7C418F5A67}" presName="vert1" presStyleCnt="0"/>
      <dgm:spPr/>
    </dgm:pt>
    <dgm:pt modelId="{20D052FB-3298-4741-92D2-7897B7D2775C}" type="pres">
      <dgm:prSet presAssocID="{89AD0265-4B55-46FA-8BC3-20295BC747FB}" presName="vertSpace2a" presStyleCnt="0"/>
      <dgm:spPr/>
    </dgm:pt>
    <dgm:pt modelId="{325E0B5E-02B8-406C-9C9A-025CBE0C5C94}" type="pres">
      <dgm:prSet presAssocID="{89AD0265-4B55-46FA-8BC3-20295BC747FB}" presName="horz2" presStyleCnt="0"/>
      <dgm:spPr/>
    </dgm:pt>
    <dgm:pt modelId="{9C7EDE91-7663-459E-B8B7-0FB5026DBD1D}" type="pres">
      <dgm:prSet presAssocID="{89AD0265-4B55-46FA-8BC3-20295BC747FB}" presName="horzSpace2" presStyleCnt="0"/>
      <dgm:spPr/>
    </dgm:pt>
    <dgm:pt modelId="{F04C97B7-0E23-4BB7-969E-B61D3B4F4EB2}" type="pres">
      <dgm:prSet presAssocID="{89AD0265-4B55-46FA-8BC3-20295BC747FB}" presName="tx2" presStyleLbl="revTx" presStyleIdx="1" presStyleCnt="9"/>
      <dgm:spPr/>
    </dgm:pt>
    <dgm:pt modelId="{89373948-3912-493F-84E9-327B68B501E8}" type="pres">
      <dgm:prSet presAssocID="{89AD0265-4B55-46FA-8BC3-20295BC747FB}" presName="vert2" presStyleCnt="0"/>
      <dgm:spPr/>
    </dgm:pt>
    <dgm:pt modelId="{A3E581FD-84C8-44D4-B45C-47B27A1376AB}" type="pres">
      <dgm:prSet presAssocID="{89AD0265-4B55-46FA-8BC3-20295BC747FB}" presName="thinLine2b" presStyleLbl="callout" presStyleIdx="0" presStyleCnt="6"/>
      <dgm:spPr/>
    </dgm:pt>
    <dgm:pt modelId="{7D47A3CE-6DBA-423F-9C41-20E40700D7DB}" type="pres">
      <dgm:prSet presAssocID="{89AD0265-4B55-46FA-8BC3-20295BC747FB}" presName="vertSpace2b" presStyleCnt="0"/>
      <dgm:spPr/>
    </dgm:pt>
    <dgm:pt modelId="{8F2D2FA3-E65F-4539-AEB2-2DC3A894EBFB}" type="pres">
      <dgm:prSet presAssocID="{932EBFEA-89FD-4433-90D7-199CCDBFA567}" presName="horz2" presStyleCnt="0"/>
      <dgm:spPr/>
    </dgm:pt>
    <dgm:pt modelId="{19FB7726-DA53-4A13-866F-E42A23586E0B}" type="pres">
      <dgm:prSet presAssocID="{932EBFEA-89FD-4433-90D7-199CCDBFA567}" presName="horzSpace2" presStyleCnt="0"/>
      <dgm:spPr/>
    </dgm:pt>
    <dgm:pt modelId="{1CF0AEA8-2678-4C91-8BE2-1236B67EA284}" type="pres">
      <dgm:prSet presAssocID="{932EBFEA-89FD-4433-90D7-199CCDBFA567}" presName="tx2" presStyleLbl="revTx" presStyleIdx="2" presStyleCnt="9"/>
      <dgm:spPr/>
    </dgm:pt>
    <dgm:pt modelId="{9CBCE524-CF1C-467A-B49C-26F83973A41F}" type="pres">
      <dgm:prSet presAssocID="{932EBFEA-89FD-4433-90D7-199CCDBFA567}" presName="vert2" presStyleCnt="0"/>
      <dgm:spPr/>
    </dgm:pt>
    <dgm:pt modelId="{25D6355B-073C-430A-953F-C1EA5F0E8596}" type="pres">
      <dgm:prSet presAssocID="{932EBFEA-89FD-4433-90D7-199CCDBFA567}" presName="thinLine2b" presStyleLbl="callout" presStyleIdx="1" presStyleCnt="6"/>
      <dgm:spPr/>
    </dgm:pt>
    <dgm:pt modelId="{69658CA0-5A87-47A8-ACBA-C789E29CC9EE}" type="pres">
      <dgm:prSet presAssocID="{932EBFEA-89FD-4433-90D7-199CCDBFA567}" presName="vertSpace2b" presStyleCnt="0"/>
      <dgm:spPr/>
    </dgm:pt>
    <dgm:pt modelId="{93E28FAA-92EC-4F2F-BEB7-A61138722571}" type="pres">
      <dgm:prSet presAssocID="{C45A698A-C6E9-46E9-93BB-D70AF418ED7A}" presName="thickLine" presStyleLbl="alignNode1" presStyleIdx="1" presStyleCnt="3"/>
      <dgm:spPr/>
    </dgm:pt>
    <dgm:pt modelId="{7C280060-4F44-49C8-8137-8B4F084FC867}" type="pres">
      <dgm:prSet presAssocID="{C45A698A-C6E9-46E9-93BB-D70AF418ED7A}" presName="horz1" presStyleCnt="0"/>
      <dgm:spPr/>
    </dgm:pt>
    <dgm:pt modelId="{FD330867-B262-421C-83ED-3BC66135F41E}" type="pres">
      <dgm:prSet presAssocID="{C45A698A-C6E9-46E9-93BB-D70AF418ED7A}" presName="tx1" presStyleLbl="revTx" presStyleIdx="3" presStyleCnt="9"/>
      <dgm:spPr/>
    </dgm:pt>
    <dgm:pt modelId="{9F0274C4-C31A-4AD8-9F27-BC7491C08979}" type="pres">
      <dgm:prSet presAssocID="{C45A698A-C6E9-46E9-93BB-D70AF418ED7A}" presName="vert1" presStyleCnt="0"/>
      <dgm:spPr/>
    </dgm:pt>
    <dgm:pt modelId="{15340835-47A2-49B6-9D52-E87416A57D3C}" type="pres">
      <dgm:prSet presAssocID="{FBCB06C6-EAAC-4D9C-9C95-6602F5CAB4ED}" presName="vertSpace2a" presStyleCnt="0"/>
      <dgm:spPr/>
    </dgm:pt>
    <dgm:pt modelId="{4A0D2369-12F0-4932-8C2F-5D55A48944CF}" type="pres">
      <dgm:prSet presAssocID="{FBCB06C6-EAAC-4D9C-9C95-6602F5CAB4ED}" presName="horz2" presStyleCnt="0"/>
      <dgm:spPr/>
    </dgm:pt>
    <dgm:pt modelId="{9F8BE863-7C92-4476-BED3-FA2B9CE01A1F}" type="pres">
      <dgm:prSet presAssocID="{FBCB06C6-EAAC-4D9C-9C95-6602F5CAB4ED}" presName="horzSpace2" presStyleCnt="0"/>
      <dgm:spPr/>
    </dgm:pt>
    <dgm:pt modelId="{47C098F9-23ED-4743-94E8-E5D2B94399B7}" type="pres">
      <dgm:prSet presAssocID="{FBCB06C6-EAAC-4D9C-9C95-6602F5CAB4ED}" presName="tx2" presStyleLbl="revTx" presStyleIdx="4" presStyleCnt="9"/>
      <dgm:spPr/>
    </dgm:pt>
    <dgm:pt modelId="{EF64830E-DAE2-4A61-9E3B-B1297F1FC3CF}" type="pres">
      <dgm:prSet presAssocID="{FBCB06C6-EAAC-4D9C-9C95-6602F5CAB4ED}" presName="vert2" presStyleCnt="0"/>
      <dgm:spPr/>
    </dgm:pt>
    <dgm:pt modelId="{ECAAEA37-E71D-4EEC-8B28-AD7A50F8F161}" type="pres">
      <dgm:prSet presAssocID="{FBCB06C6-EAAC-4D9C-9C95-6602F5CAB4ED}" presName="thinLine2b" presStyleLbl="callout" presStyleIdx="2" presStyleCnt="6"/>
      <dgm:spPr/>
    </dgm:pt>
    <dgm:pt modelId="{4C851BCC-D3C2-46B4-9AAC-B99563BB34B2}" type="pres">
      <dgm:prSet presAssocID="{FBCB06C6-EAAC-4D9C-9C95-6602F5CAB4ED}" presName="vertSpace2b" presStyleCnt="0"/>
      <dgm:spPr/>
    </dgm:pt>
    <dgm:pt modelId="{EA3BF9C0-91DB-43CA-8035-CB6ABF07F3E8}" type="pres">
      <dgm:prSet presAssocID="{1935B931-0A4B-45C7-B9DB-A44965E93636}" presName="horz2" presStyleCnt="0"/>
      <dgm:spPr/>
    </dgm:pt>
    <dgm:pt modelId="{BFF7BBEF-0A99-436C-A21E-769381E0E389}" type="pres">
      <dgm:prSet presAssocID="{1935B931-0A4B-45C7-B9DB-A44965E93636}" presName="horzSpace2" presStyleCnt="0"/>
      <dgm:spPr/>
    </dgm:pt>
    <dgm:pt modelId="{52FCCD6D-14B5-465E-AFCD-2D3AF85A66BE}" type="pres">
      <dgm:prSet presAssocID="{1935B931-0A4B-45C7-B9DB-A44965E93636}" presName="tx2" presStyleLbl="revTx" presStyleIdx="5" presStyleCnt="9"/>
      <dgm:spPr/>
    </dgm:pt>
    <dgm:pt modelId="{3CF7F316-802F-447B-997D-FA2936DE6FC0}" type="pres">
      <dgm:prSet presAssocID="{1935B931-0A4B-45C7-B9DB-A44965E93636}" presName="vert2" presStyleCnt="0"/>
      <dgm:spPr/>
    </dgm:pt>
    <dgm:pt modelId="{4410C02B-E1CD-4011-8C63-D75B68D14FF6}" type="pres">
      <dgm:prSet presAssocID="{1935B931-0A4B-45C7-B9DB-A44965E93636}" presName="thinLine2b" presStyleLbl="callout" presStyleIdx="3" presStyleCnt="6"/>
      <dgm:spPr/>
    </dgm:pt>
    <dgm:pt modelId="{592427C3-AE02-41F1-AA67-251E0280FC3D}" type="pres">
      <dgm:prSet presAssocID="{1935B931-0A4B-45C7-B9DB-A44965E93636}" presName="vertSpace2b" presStyleCnt="0"/>
      <dgm:spPr/>
    </dgm:pt>
    <dgm:pt modelId="{05920ECA-1EB2-4308-8A5D-BC96C3858F3C}" type="pres">
      <dgm:prSet presAssocID="{A3B1860C-F08D-407C-9DFE-EC0CEE695930}" presName="thickLine" presStyleLbl="alignNode1" presStyleIdx="2" presStyleCnt="3"/>
      <dgm:spPr/>
    </dgm:pt>
    <dgm:pt modelId="{5D50F62E-1325-4B40-A3A4-3EAF08FF16D1}" type="pres">
      <dgm:prSet presAssocID="{A3B1860C-F08D-407C-9DFE-EC0CEE695930}" presName="horz1" presStyleCnt="0"/>
      <dgm:spPr/>
    </dgm:pt>
    <dgm:pt modelId="{B5B9BFBA-F3CD-4949-81A5-C6AE1E1C8C97}" type="pres">
      <dgm:prSet presAssocID="{A3B1860C-F08D-407C-9DFE-EC0CEE695930}" presName="tx1" presStyleLbl="revTx" presStyleIdx="6" presStyleCnt="9"/>
      <dgm:spPr/>
    </dgm:pt>
    <dgm:pt modelId="{20A3B924-6CDD-4212-B0CC-6597E747D60C}" type="pres">
      <dgm:prSet presAssocID="{A3B1860C-F08D-407C-9DFE-EC0CEE695930}" presName="vert1" presStyleCnt="0"/>
      <dgm:spPr/>
    </dgm:pt>
    <dgm:pt modelId="{DB7CF42E-F0A4-403D-B3B2-90D00E7DD093}" type="pres">
      <dgm:prSet presAssocID="{4017E48D-88E3-4EEE-9D31-1C808933C92A}" presName="vertSpace2a" presStyleCnt="0"/>
      <dgm:spPr/>
    </dgm:pt>
    <dgm:pt modelId="{EE5ACE3F-3B29-43FE-99FA-AAEE00307649}" type="pres">
      <dgm:prSet presAssocID="{4017E48D-88E3-4EEE-9D31-1C808933C92A}" presName="horz2" presStyleCnt="0"/>
      <dgm:spPr/>
    </dgm:pt>
    <dgm:pt modelId="{EB624F13-BDD7-4DAB-A3DB-01B2EBACC9DD}" type="pres">
      <dgm:prSet presAssocID="{4017E48D-88E3-4EEE-9D31-1C808933C92A}" presName="horzSpace2" presStyleCnt="0"/>
      <dgm:spPr/>
    </dgm:pt>
    <dgm:pt modelId="{069CA813-2926-4B6E-B305-416C6FAB3F3B}" type="pres">
      <dgm:prSet presAssocID="{4017E48D-88E3-4EEE-9D31-1C808933C92A}" presName="tx2" presStyleLbl="revTx" presStyleIdx="7" presStyleCnt="9"/>
      <dgm:spPr/>
    </dgm:pt>
    <dgm:pt modelId="{5061AA5E-5B3A-4D34-B115-D031FF7052F1}" type="pres">
      <dgm:prSet presAssocID="{4017E48D-88E3-4EEE-9D31-1C808933C92A}" presName="vert2" presStyleCnt="0"/>
      <dgm:spPr/>
    </dgm:pt>
    <dgm:pt modelId="{02EC91E7-DE22-4C33-B25B-9C5B9D9F781C}" type="pres">
      <dgm:prSet presAssocID="{4017E48D-88E3-4EEE-9D31-1C808933C92A}" presName="thinLine2b" presStyleLbl="callout" presStyleIdx="4" presStyleCnt="6"/>
      <dgm:spPr/>
    </dgm:pt>
    <dgm:pt modelId="{E3963E4F-0086-4484-AC5D-4F2781BD6739}" type="pres">
      <dgm:prSet presAssocID="{4017E48D-88E3-4EEE-9D31-1C808933C92A}" presName="vertSpace2b" presStyleCnt="0"/>
      <dgm:spPr/>
    </dgm:pt>
    <dgm:pt modelId="{ABFDA482-F546-473E-A297-6E5AE72DCA34}" type="pres">
      <dgm:prSet presAssocID="{464767A1-1C1A-4A12-B5CD-8A205B95B666}" presName="horz2" presStyleCnt="0"/>
      <dgm:spPr/>
    </dgm:pt>
    <dgm:pt modelId="{745F2F35-9C2D-455D-BDDA-6FA1B269B3AB}" type="pres">
      <dgm:prSet presAssocID="{464767A1-1C1A-4A12-B5CD-8A205B95B666}" presName="horzSpace2" presStyleCnt="0"/>
      <dgm:spPr/>
    </dgm:pt>
    <dgm:pt modelId="{3ABEA2C0-A2F1-4810-80C2-54F289059AB1}" type="pres">
      <dgm:prSet presAssocID="{464767A1-1C1A-4A12-B5CD-8A205B95B666}" presName="tx2" presStyleLbl="revTx" presStyleIdx="8" presStyleCnt="9"/>
      <dgm:spPr/>
    </dgm:pt>
    <dgm:pt modelId="{8A856B1B-5BDB-462C-A3A5-582D367C1CE4}" type="pres">
      <dgm:prSet presAssocID="{464767A1-1C1A-4A12-B5CD-8A205B95B666}" presName="vert2" presStyleCnt="0"/>
      <dgm:spPr/>
    </dgm:pt>
    <dgm:pt modelId="{6AC41262-8FE4-45B9-82BE-CEB2CE2C96B7}" type="pres">
      <dgm:prSet presAssocID="{464767A1-1C1A-4A12-B5CD-8A205B95B666}" presName="thinLine2b" presStyleLbl="callout" presStyleIdx="5" presStyleCnt="6"/>
      <dgm:spPr/>
    </dgm:pt>
    <dgm:pt modelId="{F536F801-0624-4A72-9AD6-70BBFD5D4230}" type="pres">
      <dgm:prSet presAssocID="{464767A1-1C1A-4A12-B5CD-8A205B95B666}" presName="vertSpace2b" presStyleCnt="0"/>
      <dgm:spPr/>
    </dgm:pt>
  </dgm:ptLst>
  <dgm:cxnLst>
    <dgm:cxn modelId="{94963CB7-86E9-4498-B051-A47810F675D0}" type="presOf" srcId="{C45A698A-C6E9-46E9-93BB-D70AF418ED7A}" destId="{FD330867-B262-421C-83ED-3BC66135F41E}" srcOrd="0" destOrd="0" presId="urn:microsoft.com/office/officeart/2008/layout/LinedList"/>
    <dgm:cxn modelId="{5926E9A1-60C6-46CE-9C45-4B9BD64EEF0E}" type="presOf" srcId="{464767A1-1C1A-4A12-B5CD-8A205B95B666}" destId="{3ABEA2C0-A2F1-4810-80C2-54F289059AB1}" srcOrd="0" destOrd="0" presId="urn:microsoft.com/office/officeart/2008/layout/LinedList"/>
    <dgm:cxn modelId="{8F27C2E6-BFEB-4070-B79E-61657D0018E4}" srcId="{C45A698A-C6E9-46E9-93BB-D70AF418ED7A}" destId="{FBCB06C6-EAAC-4D9C-9C95-6602F5CAB4ED}" srcOrd="0" destOrd="0" parTransId="{F901FB24-CC2D-4F89-A0B0-EE8EDA3C757C}" sibTransId="{D6B251F7-1BBF-4354-AFCF-BFB6E5B7139A}"/>
    <dgm:cxn modelId="{1FD0ACC4-E988-4E4E-93FA-0796508CA190}" srcId="{D8CA4D9F-171D-4E7D-9D47-0E7C418F5A67}" destId="{932EBFEA-89FD-4433-90D7-199CCDBFA567}" srcOrd="1" destOrd="0" parTransId="{C3E95422-7EFC-4845-9AC6-78D2AB7100C2}" sibTransId="{346320EE-8928-4867-BFDA-C67B82A1E054}"/>
    <dgm:cxn modelId="{27399640-8E36-4E05-9833-75586BA6CDBC}" srcId="{82BD1DD1-B012-4898-B1BF-DD32FDAB8D7C}" destId="{A3B1860C-F08D-407C-9DFE-EC0CEE695930}" srcOrd="2" destOrd="0" parTransId="{EEE3F59B-F060-49F4-88CB-757C92FD859A}" sibTransId="{3B7C9FC7-04D5-42DF-B358-9BCDF445D675}"/>
    <dgm:cxn modelId="{2B37BACE-364C-46EE-B90A-EAA488AF5EA9}" type="presOf" srcId="{D8CA4D9F-171D-4E7D-9D47-0E7C418F5A67}" destId="{AF9DEC64-6F26-4333-A0F6-4C5BCEBA1558}" srcOrd="0" destOrd="0" presId="urn:microsoft.com/office/officeart/2008/layout/LinedList"/>
    <dgm:cxn modelId="{9712A0B7-0DC0-4F8D-A7EF-4212F83A77C2}" srcId="{A3B1860C-F08D-407C-9DFE-EC0CEE695930}" destId="{4017E48D-88E3-4EEE-9D31-1C808933C92A}" srcOrd="0" destOrd="0" parTransId="{FB720086-E67C-4275-8FB2-5BBC0C141556}" sibTransId="{9AE9E52C-7703-449C-9477-38E40C6922BC}"/>
    <dgm:cxn modelId="{E146748A-527E-409E-AF04-85EB7FD4B88C}" type="presOf" srcId="{932EBFEA-89FD-4433-90D7-199CCDBFA567}" destId="{1CF0AEA8-2678-4C91-8BE2-1236B67EA284}" srcOrd="0" destOrd="0" presId="urn:microsoft.com/office/officeart/2008/layout/LinedList"/>
    <dgm:cxn modelId="{6753CDEF-A33B-4566-B125-94D98EB6BA3D}" type="presOf" srcId="{82BD1DD1-B012-4898-B1BF-DD32FDAB8D7C}" destId="{72F2EA02-AA29-4E7B-B09C-3F25155C05D6}" srcOrd="0" destOrd="0" presId="urn:microsoft.com/office/officeart/2008/layout/LinedList"/>
    <dgm:cxn modelId="{1D04F746-6E7D-4596-ACE7-ED45FC0294C7}" type="presOf" srcId="{89AD0265-4B55-46FA-8BC3-20295BC747FB}" destId="{F04C97B7-0E23-4BB7-969E-B61D3B4F4EB2}" srcOrd="0" destOrd="0" presId="urn:microsoft.com/office/officeart/2008/layout/LinedList"/>
    <dgm:cxn modelId="{A600EEC3-1474-4113-8E7A-F93F3E8A35BC}" srcId="{C45A698A-C6E9-46E9-93BB-D70AF418ED7A}" destId="{1935B931-0A4B-45C7-B9DB-A44965E93636}" srcOrd="1" destOrd="0" parTransId="{D33354FE-0C67-45C5-99D7-4B4A2E181790}" sibTransId="{67D5B1D5-C45E-416D-97D0-9C62286433BC}"/>
    <dgm:cxn modelId="{DFDA9CC0-7F99-4B11-B441-2EAA756FF8AE}" srcId="{82BD1DD1-B012-4898-B1BF-DD32FDAB8D7C}" destId="{D8CA4D9F-171D-4E7D-9D47-0E7C418F5A67}" srcOrd="0" destOrd="0" parTransId="{177B9C67-9F14-478E-A084-42C308AA356A}" sibTransId="{59B86C85-A42C-41BF-993B-D8BD7DE89D84}"/>
    <dgm:cxn modelId="{F67B0D4A-7143-4DB7-85DF-6BE263402701}" type="presOf" srcId="{4017E48D-88E3-4EEE-9D31-1C808933C92A}" destId="{069CA813-2926-4B6E-B305-416C6FAB3F3B}" srcOrd="0" destOrd="0" presId="urn:microsoft.com/office/officeart/2008/layout/LinedList"/>
    <dgm:cxn modelId="{D407FEA9-EF95-449A-9605-9D8A770CD33B}" srcId="{D8CA4D9F-171D-4E7D-9D47-0E7C418F5A67}" destId="{89AD0265-4B55-46FA-8BC3-20295BC747FB}" srcOrd="0" destOrd="0" parTransId="{30FE3B9D-56CE-45D4-8C1B-C7D7FC641B74}" sibTransId="{A9F7D482-E2C3-4EDD-A956-5F2CB09471C3}"/>
    <dgm:cxn modelId="{1C1361DE-1DA7-414A-B2DF-6027391C7A70}" type="presOf" srcId="{FBCB06C6-EAAC-4D9C-9C95-6602F5CAB4ED}" destId="{47C098F9-23ED-4743-94E8-E5D2B94399B7}" srcOrd="0" destOrd="0" presId="urn:microsoft.com/office/officeart/2008/layout/LinedList"/>
    <dgm:cxn modelId="{3ADE62B8-1EEF-4559-8FEE-F205F228EC77}" type="presOf" srcId="{1935B931-0A4B-45C7-B9DB-A44965E93636}" destId="{52FCCD6D-14B5-465E-AFCD-2D3AF85A66BE}" srcOrd="0" destOrd="0" presId="urn:microsoft.com/office/officeart/2008/layout/LinedList"/>
    <dgm:cxn modelId="{51847FAE-87D0-4A82-BC23-7422C7CDBB27}" srcId="{82BD1DD1-B012-4898-B1BF-DD32FDAB8D7C}" destId="{C45A698A-C6E9-46E9-93BB-D70AF418ED7A}" srcOrd="1" destOrd="0" parTransId="{234EDDD9-8623-4585-A1BA-02999CD83F17}" sibTransId="{4D342687-B34C-4EB3-BFF4-E83867088906}"/>
    <dgm:cxn modelId="{0A864FB5-C42E-4681-879F-361BD2605DA7}" type="presOf" srcId="{A3B1860C-F08D-407C-9DFE-EC0CEE695930}" destId="{B5B9BFBA-F3CD-4949-81A5-C6AE1E1C8C97}" srcOrd="0" destOrd="0" presId="urn:microsoft.com/office/officeart/2008/layout/LinedList"/>
    <dgm:cxn modelId="{197D0F06-D6D1-4488-988E-4F81CA593B66}" srcId="{A3B1860C-F08D-407C-9DFE-EC0CEE695930}" destId="{464767A1-1C1A-4A12-B5CD-8A205B95B666}" srcOrd="1" destOrd="0" parTransId="{3C2A0578-FF00-4689-8CDC-709FA474EA7E}" sibTransId="{710DAC7F-3DDD-4A5D-A573-BCDFD2A913D8}"/>
    <dgm:cxn modelId="{E238A844-A00D-4A50-9AE1-091DA6CC6DA7}" type="presParOf" srcId="{72F2EA02-AA29-4E7B-B09C-3F25155C05D6}" destId="{D2B2530A-BEF4-4E55-834A-14E981A09DCD}" srcOrd="0" destOrd="0" presId="urn:microsoft.com/office/officeart/2008/layout/LinedList"/>
    <dgm:cxn modelId="{FF5090A1-4D8F-4620-BAF5-147BD3DF7CAD}" type="presParOf" srcId="{72F2EA02-AA29-4E7B-B09C-3F25155C05D6}" destId="{9A08D361-9E35-417C-8416-B1AAFBCB18AD}" srcOrd="1" destOrd="0" presId="urn:microsoft.com/office/officeart/2008/layout/LinedList"/>
    <dgm:cxn modelId="{B5CDA79A-CB06-4CA5-8BD4-010ADDE21B1E}" type="presParOf" srcId="{9A08D361-9E35-417C-8416-B1AAFBCB18AD}" destId="{AF9DEC64-6F26-4333-A0F6-4C5BCEBA1558}" srcOrd="0" destOrd="0" presId="urn:microsoft.com/office/officeart/2008/layout/LinedList"/>
    <dgm:cxn modelId="{6F73D80B-6942-4511-928A-1C36F6420FEC}" type="presParOf" srcId="{9A08D361-9E35-417C-8416-B1AAFBCB18AD}" destId="{5A682077-8029-40F6-BAF1-FA02E0A6A67C}" srcOrd="1" destOrd="0" presId="urn:microsoft.com/office/officeart/2008/layout/LinedList"/>
    <dgm:cxn modelId="{5DF9177C-7B19-4A02-A4B1-CA8BF846AFD2}" type="presParOf" srcId="{5A682077-8029-40F6-BAF1-FA02E0A6A67C}" destId="{20D052FB-3298-4741-92D2-7897B7D2775C}" srcOrd="0" destOrd="0" presId="urn:microsoft.com/office/officeart/2008/layout/LinedList"/>
    <dgm:cxn modelId="{F57D7D96-E14F-4C1A-986E-0F9D7DC879AB}" type="presParOf" srcId="{5A682077-8029-40F6-BAF1-FA02E0A6A67C}" destId="{325E0B5E-02B8-406C-9C9A-025CBE0C5C94}" srcOrd="1" destOrd="0" presId="urn:microsoft.com/office/officeart/2008/layout/LinedList"/>
    <dgm:cxn modelId="{6819A481-5B1A-467A-824D-F9DD860F9490}" type="presParOf" srcId="{325E0B5E-02B8-406C-9C9A-025CBE0C5C94}" destId="{9C7EDE91-7663-459E-B8B7-0FB5026DBD1D}" srcOrd="0" destOrd="0" presId="urn:microsoft.com/office/officeart/2008/layout/LinedList"/>
    <dgm:cxn modelId="{21605C1F-2373-4421-9291-BF928F28681B}" type="presParOf" srcId="{325E0B5E-02B8-406C-9C9A-025CBE0C5C94}" destId="{F04C97B7-0E23-4BB7-969E-B61D3B4F4EB2}" srcOrd="1" destOrd="0" presId="urn:microsoft.com/office/officeart/2008/layout/LinedList"/>
    <dgm:cxn modelId="{8070D659-27BB-4A53-ADE5-67576EED6C9E}" type="presParOf" srcId="{325E0B5E-02B8-406C-9C9A-025CBE0C5C94}" destId="{89373948-3912-493F-84E9-327B68B501E8}" srcOrd="2" destOrd="0" presId="urn:microsoft.com/office/officeart/2008/layout/LinedList"/>
    <dgm:cxn modelId="{CCD51AE2-21AA-4362-B50A-89B7A2EA7C26}" type="presParOf" srcId="{5A682077-8029-40F6-BAF1-FA02E0A6A67C}" destId="{A3E581FD-84C8-44D4-B45C-47B27A1376AB}" srcOrd="2" destOrd="0" presId="urn:microsoft.com/office/officeart/2008/layout/LinedList"/>
    <dgm:cxn modelId="{79EBBC71-2737-4A82-93ED-3AE6291BF4A5}" type="presParOf" srcId="{5A682077-8029-40F6-BAF1-FA02E0A6A67C}" destId="{7D47A3CE-6DBA-423F-9C41-20E40700D7DB}" srcOrd="3" destOrd="0" presId="urn:microsoft.com/office/officeart/2008/layout/LinedList"/>
    <dgm:cxn modelId="{FBFE2BA4-4DDA-46AC-9F6B-5A09910A9438}" type="presParOf" srcId="{5A682077-8029-40F6-BAF1-FA02E0A6A67C}" destId="{8F2D2FA3-E65F-4539-AEB2-2DC3A894EBFB}" srcOrd="4" destOrd="0" presId="urn:microsoft.com/office/officeart/2008/layout/LinedList"/>
    <dgm:cxn modelId="{859AE4D2-7AF3-4404-AE05-52BE487A59C7}" type="presParOf" srcId="{8F2D2FA3-E65F-4539-AEB2-2DC3A894EBFB}" destId="{19FB7726-DA53-4A13-866F-E42A23586E0B}" srcOrd="0" destOrd="0" presId="urn:microsoft.com/office/officeart/2008/layout/LinedList"/>
    <dgm:cxn modelId="{002DD2BD-13A1-4003-AC42-1ADA726E29E0}" type="presParOf" srcId="{8F2D2FA3-E65F-4539-AEB2-2DC3A894EBFB}" destId="{1CF0AEA8-2678-4C91-8BE2-1236B67EA284}" srcOrd="1" destOrd="0" presId="urn:microsoft.com/office/officeart/2008/layout/LinedList"/>
    <dgm:cxn modelId="{4B024CCA-A75C-4510-A556-33D23525046A}" type="presParOf" srcId="{8F2D2FA3-E65F-4539-AEB2-2DC3A894EBFB}" destId="{9CBCE524-CF1C-467A-B49C-26F83973A41F}" srcOrd="2" destOrd="0" presId="urn:microsoft.com/office/officeart/2008/layout/LinedList"/>
    <dgm:cxn modelId="{5D837BE2-7C6C-46BF-8690-63E444FD9FCF}" type="presParOf" srcId="{5A682077-8029-40F6-BAF1-FA02E0A6A67C}" destId="{25D6355B-073C-430A-953F-C1EA5F0E8596}" srcOrd="5" destOrd="0" presId="urn:microsoft.com/office/officeart/2008/layout/LinedList"/>
    <dgm:cxn modelId="{3C338098-9690-4FC8-8CF8-049EE0735BF3}" type="presParOf" srcId="{5A682077-8029-40F6-BAF1-FA02E0A6A67C}" destId="{69658CA0-5A87-47A8-ACBA-C789E29CC9EE}" srcOrd="6" destOrd="0" presId="urn:microsoft.com/office/officeart/2008/layout/LinedList"/>
    <dgm:cxn modelId="{9A72628A-04DA-4664-8654-988D506B61C3}" type="presParOf" srcId="{72F2EA02-AA29-4E7B-B09C-3F25155C05D6}" destId="{93E28FAA-92EC-4F2F-BEB7-A61138722571}" srcOrd="2" destOrd="0" presId="urn:microsoft.com/office/officeart/2008/layout/LinedList"/>
    <dgm:cxn modelId="{D06EB5D2-548B-481A-BA99-FF7A30B51910}" type="presParOf" srcId="{72F2EA02-AA29-4E7B-B09C-3F25155C05D6}" destId="{7C280060-4F44-49C8-8137-8B4F084FC867}" srcOrd="3" destOrd="0" presId="urn:microsoft.com/office/officeart/2008/layout/LinedList"/>
    <dgm:cxn modelId="{51F47A36-74C8-4AA3-AA33-82805AF156C8}" type="presParOf" srcId="{7C280060-4F44-49C8-8137-8B4F084FC867}" destId="{FD330867-B262-421C-83ED-3BC66135F41E}" srcOrd="0" destOrd="0" presId="urn:microsoft.com/office/officeart/2008/layout/LinedList"/>
    <dgm:cxn modelId="{F65E700E-6E2A-48DF-A408-2FA5CA28C680}" type="presParOf" srcId="{7C280060-4F44-49C8-8137-8B4F084FC867}" destId="{9F0274C4-C31A-4AD8-9F27-BC7491C08979}" srcOrd="1" destOrd="0" presId="urn:microsoft.com/office/officeart/2008/layout/LinedList"/>
    <dgm:cxn modelId="{78C37DB5-E0EB-49D0-80A7-79DD4194AF13}" type="presParOf" srcId="{9F0274C4-C31A-4AD8-9F27-BC7491C08979}" destId="{15340835-47A2-49B6-9D52-E87416A57D3C}" srcOrd="0" destOrd="0" presId="urn:microsoft.com/office/officeart/2008/layout/LinedList"/>
    <dgm:cxn modelId="{D5324931-8656-4A52-9554-0221421FD9BB}" type="presParOf" srcId="{9F0274C4-C31A-4AD8-9F27-BC7491C08979}" destId="{4A0D2369-12F0-4932-8C2F-5D55A48944CF}" srcOrd="1" destOrd="0" presId="urn:microsoft.com/office/officeart/2008/layout/LinedList"/>
    <dgm:cxn modelId="{1911DAE5-5FA6-4009-BF74-5BF9B91CB1CE}" type="presParOf" srcId="{4A0D2369-12F0-4932-8C2F-5D55A48944CF}" destId="{9F8BE863-7C92-4476-BED3-FA2B9CE01A1F}" srcOrd="0" destOrd="0" presId="urn:microsoft.com/office/officeart/2008/layout/LinedList"/>
    <dgm:cxn modelId="{70DB38C9-0B51-4CB0-B936-7B3E473C7E5E}" type="presParOf" srcId="{4A0D2369-12F0-4932-8C2F-5D55A48944CF}" destId="{47C098F9-23ED-4743-94E8-E5D2B94399B7}" srcOrd="1" destOrd="0" presId="urn:microsoft.com/office/officeart/2008/layout/LinedList"/>
    <dgm:cxn modelId="{E782A593-3410-4DEC-8FC0-B6E6915355AF}" type="presParOf" srcId="{4A0D2369-12F0-4932-8C2F-5D55A48944CF}" destId="{EF64830E-DAE2-4A61-9E3B-B1297F1FC3CF}" srcOrd="2" destOrd="0" presId="urn:microsoft.com/office/officeart/2008/layout/LinedList"/>
    <dgm:cxn modelId="{A3BB68FC-6C13-4232-9B70-B3CD7961E536}" type="presParOf" srcId="{9F0274C4-C31A-4AD8-9F27-BC7491C08979}" destId="{ECAAEA37-E71D-4EEC-8B28-AD7A50F8F161}" srcOrd="2" destOrd="0" presId="urn:microsoft.com/office/officeart/2008/layout/LinedList"/>
    <dgm:cxn modelId="{EDCF9F39-21B4-4C9E-B15C-47270662A8D7}" type="presParOf" srcId="{9F0274C4-C31A-4AD8-9F27-BC7491C08979}" destId="{4C851BCC-D3C2-46B4-9AAC-B99563BB34B2}" srcOrd="3" destOrd="0" presId="urn:microsoft.com/office/officeart/2008/layout/LinedList"/>
    <dgm:cxn modelId="{DD286A50-AA17-4600-820E-82FA9DD199DC}" type="presParOf" srcId="{9F0274C4-C31A-4AD8-9F27-BC7491C08979}" destId="{EA3BF9C0-91DB-43CA-8035-CB6ABF07F3E8}" srcOrd="4" destOrd="0" presId="urn:microsoft.com/office/officeart/2008/layout/LinedList"/>
    <dgm:cxn modelId="{365F7DE1-47E2-478A-8716-B569B55B86C5}" type="presParOf" srcId="{EA3BF9C0-91DB-43CA-8035-CB6ABF07F3E8}" destId="{BFF7BBEF-0A99-436C-A21E-769381E0E389}" srcOrd="0" destOrd="0" presId="urn:microsoft.com/office/officeart/2008/layout/LinedList"/>
    <dgm:cxn modelId="{46FE3DE6-AD19-4434-931D-7FE8C04EE0C5}" type="presParOf" srcId="{EA3BF9C0-91DB-43CA-8035-CB6ABF07F3E8}" destId="{52FCCD6D-14B5-465E-AFCD-2D3AF85A66BE}" srcOrd="1" destOrd="0" presId="urn:microsoft.com/office/officeart/2008/layout/LinedList"/>
    <dgm:cxn modelId="{EF53EFD9-C326-4025-8E85-2C332F6726AB}" type="presParOf" srcId="{EA3BF9C0-91DB-43CA-8035-CB6ABF07F3E8}" destId="{3CF7F316-802F-447B-997D-FA2936DE6FC0}" srcOrd="2" destOrd="0" presId="urn:microsoft.com/office/officeart/2008/layout/LinedList"/>
    <dgm:cxn modelId="{9C139712-DE9E-45ED-9ACD-18476A35E2FC}" type="presParOf" srcId="{9F0274C4-C31A-4AD8-9F27-BC7491C08979}" destId="{4410C02B-E1CD-4011-8C63-D75B68D14FF6}" srcOrd="5" destOrd="0" presId="urn:microsoft.com/office/officeart/2008/layout/LinedList"/>
    <dgm:cxn modelId="{28EA1846-93AD-4E6C-B96E-B6BBF2AECB60}" type="presParOf" srcId="{9F0274C4-C31A-4AD8-9F27-BC7491C08979}" destId="{592427C3-AE02-41F1-AA67-251E0280FC3D}" srcOrd="6" destOrd="0" presId="urn:microsoft.com/office/officeart/2008/layout/LinedList"/>
    <dgm:cxn modelId="{6F595358-BC90-400F-A739-608171A7951B}" type="presParOf" srcId="{72F2EA02-AA29-4E7B-B09C-3F25155C05D6}" destId="{05920ECA-1EB2-4308-8A5D-BC96C3858F3C}" srcOrd="4" destOrd="0" presId="urn:microsoft.com/office/officeart/2008/layout/LinedList"/>
    <dgm:cxn modelId="{828F8846-B17F-4B87-8D11-118665B4AA81}" type="presParOf" srcId="{72F2EA02-AA29-4E7B-B09C-3F25155C05D6}" destId="{5D50F62E-1325-4B40-A3A4-3EAF08FF16D1}" srcOrd="5" destOrd="0" presId="urn:microsoft.com/office/officeart/2008/layout/LinedList"/>
    <dgm:cxn modelId="{D7FAC639-EA67-45BE-887D-66D5166332F8}" type="presParOf" srcId="{5D50F62E-1325-4B40-A3A4-3EAF08FF16D1}" destId="{B5B9BFBA-F3CD-4949-81A5-C6AE1E1C8C97}" srcOrd="0" destOrd="0" presId="urn:microsoft.com/office/officeart/2008/layout/LinedList"/>
    <dgm:cxn modelId="{70557B92-6A73-4B9E-A2AF-6F088A63B4D4}" type="presParOf" srcId="{5D50F62E-1325-4B40-A3A4-3EAF08FF16D1}" destId="{20A3B924-6CDD-4212-B0CC-6597E747D60C}" srcOrd="1" destOrd="0" presId="urn:microsoft.com/office/officeart/2008/layout/LinedList"/>
    <dgm:cxn modelId="{CDFB38A2-B0CA-474E-81F4-D579F23C1A80}" type="presParOf" srcId="{20A3B924-6CDD-4212-B0CC-6597E747D60C}" destId="{DB7CF42E-F0A4-403D-B3B2-90D00E7DD093}" srcOrd="0" destOrd="0" presId="urn:microsoft.com/office/officeart/2008/layout/LinedList"/>
    <dgm:cxn modelId="{69ABA0B8-64FB-4160-A782-269551CF952E}" type="presParOf" srcId="{20A3B924-6CDD-4212-B0CC-6597E747D60C}" destId="{EE5ACE3F-3B29-43FE-99FA-AAEE00307649}" srcOrd="1" destOrd="0" presId="urn:microsoft.com/office/officeart/2008/layout/LinedList"/>
    <dgm:cxn modelId="{8B4332A8-CE61-4B21-B7BE-92887AD77A61}" type="presParOf" srcId="{EE5ACE3F-3B29-43FE-99FA-AAEE00307649}" destId="{EB624F13-BDD7-4DAB-A3DB-01B2EBACC9DD}" srcOrd="0" destOrd="0" presId="urn:microsoft.com/office/officeart/2008/layout/LinedList"/>
    <dgm:cxn modelId="{870751A3-3AE6-445F-8CD8-839D46AA637D}" type="presParOf" srcId="{EE5ACE3F-3B29-43FE-99FA-AAEE00307649}" destId="{069CA813-2926-4B6E-B305-416C6FAB3F3B}" srcOrd="1" destOrd="0" presId="urn:microsoft.com/office/officeart/2008/layout/LinedList"/>
    <dgm:cxn modelId="{028728B4-A2BA-425F-A7AD-71726A62663D}" type="presParOf" srcId="{EE5ACE3F-3B29-43FE-99FA-AAEE00307649}" destId="{5061AA5E-5B3A-4D34-B115-D031FF7052F1}" srcOrd="2" destOrd="0" presId="urn:microsoft.com/office/officeart/2008/layout/LinedList"/>
    <dgm:cxn modelId="{2C643E55-F595-4145-AD41-AB75B0B75B4B}" type="presParOf" srcId="{20A3B924-6CDD-4212-B0CC-6597E747D60C}" destId="{02EC91E7-DE22-4C33-B25B-9C5B9D9F781C}" srcOrd="2" destOrd="0" presId="urn:microsoft.com/office/officeart/2008/layout/LinedList"/>
    <dgm:cxn modelId="{B92E10C8-F7BF-463A-A88C-D3B464728537}" type="presParOf" srcId="{20A3B924-6CDD-4212-B0CC-6597E747D60C}" destId="{E3963E4F-0086-4484-AC5D-4F2781BD6739}" srcOrd="3" destOrd="0" presId="urn:microsoft.com/office/officeart/2008/layout/LinedList"/>
    <dgm:cxn modelId="{9AEA3049-AAC6-4B30-87D2-50BDC1BDCB26}" type="presParOf" srcId="{20A3B924-6CDD-4212-B0CC-6597E747D60C}" destId="{ABFDA482-F546-473E-A297-6E5AE72DCA34}" srcOrd="4" destOrd="0" presId="urn:microsoft.com/office/officeart/2008/layout/LinedList"/>
    <dgm:cxn modelId="{CE3915DB-6C1D-49B5-AAE2-FAE2B0758DB4}" type="presParOf" srcId="{ABFDA482-F546-473E-A297-6E5AE72DCA34}" destId="{745F2F35-9C2D-455D-BDDA-6FA1B269B3AB}" srcOrd="0" destOrd="0" presId="urn:microsoft.com/office/officeart/2008/layout/LinedList"/>
    <dgm:cxn modelId="{AF1FA257-4343-4370-B082-D1D469FFEC71}" type="presParOf" srcId="{ABFDA482-F546-473E-A297-6E5AE72DCA34}" destId="{3ABEA2C0-A2F1-4810-80C2-54F289059AB1}" srcOrd="1" destOrd="0" presId="urn:microsoft.com/office/officeart/2008/layout/LinedList"/>
    <dgm:cxn modelId="{0A03EAC6-66B1-47F6-842C-1C6B1104FB4B}" type="presParOf" srcId="{ABFDA482-F546-473E-A297-6E5AE72DCA34}" destId="{8A856B1B-5BDB-462C-A3A5-582D367C1CE4}" srcOrd="2" destOrd="0" presId="urn:microsoft.com/office/officeart/2008/layout/LinedList"/>
    <dgm:cxn modelId="{36DE05C5-5431-4885-B336-27249D4B6DCA}" type="presParOf" srcId="{20A3B924-6CDD-4212-B0CC-6597E747D60C}" destId="{6AC41262-8FE4-45B9-82BE-CEB2CE2C96B7}" srcOrd="5" destOrd="0" presId="urn:microsoft.com/office/officeart/2008/layout/LinedList"/>
    <dgm:cxn modelId="{1F894847-BCB7-4437-924F-BC1937A9285B}" type="presParOf" srcId="{20A3B924-6CDD-4212-B0CC-6597E747D60C}" destId="{F536F801-0624-4A72-9AD6-70BBFD5D4230}"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111213-2E69-47EC-A1A1-E64971BF0139}"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GB"/>
        </a:p>
      </dgm:t>
    </dgm:pt>
    <dgm:pt modelId="{494C0CBA-212A-4E1F-9F22-04EA02172C56}">
      <dgm:prSet phldrT="[Text]" custT="1"/>
      <dgm:spPr>
        <a:solidFill>
          <a:schemeClr val="bg1">
            <a:lumMod val="85000"/>
          </a:schemeClr>
        </a:solidFill>
        <a:ln>
          <a:solidFill>
            <a:srgbClr val="A2DED0"/>
          </a:solidFill>
        </a:ln>
      </dgm:spPr>
      <dgm:t>
        <a:bodyPr/>
        <a:lstStyle/>
        <a:p>
          <a:r>
            <a:rPr lang="en-GB" sz="2000" dirty="0"/>
            <a:t>Resources/</a:t>
          </a:r>
        </a:p>
        <a:p>
          <a:r>
            <a:rPr lang="en-GB" sz="2000" dirty="0"/>
            <a:t>Input </a:t>
          </a:r>
        </a:p>
      </dgm:t>
    </dgm:pt>
    <dgm:pt modelId="{2410C74A-41B5-4BEE-92D1-634B8AF89853}" type="parTrans" cxnId="{4F241ECB-D668-4498-8955-4F1ECA52F97D}">
      <dgm:prSet/>
      <dgm:spPr/>
      <dgm:t>
        <a:bodyPr/>
        <a:lstStyle/>
        <a:p>
          <a:endParaRPr lang="en-GB"/>
        </a:p>
      </dgm:t>
    </dgm:pt>
    <dgm:pt modelId="{A796CA19-DEDD-4D30-9E2F-334A6693D28A}" type="sibTrans" cxnId="{4F241ECB-D668-4498-8955-4F1ECA52F97D}">
      <dgm:prSet/>
      <dgm:spPr/>
      <dgm:t>
        <a:bodyPr/>
        <a:lstStyle/>
        <a:p>
          <a:endParaRPr lang="en-GB"/>
        </a:p>
      </dgm:t>
    </dgm:pt>
    <dgm:pt modelId="{0CF854EC-FCE3-4D9B-9F45-42EBAF22F1AF}">
      <dgm:prSet phldrT="[Text]" custT="1"/>
      <dgm:spPr>
        <a:ln>
          <a:solidFill>
            <a:srgbClr val="A2DED0">
              <a:alpha val="90000"/>
            </a:srgbClr>
          </a:solidFill>
        </a:ln>
      </dgm:spPr>
      <dgm:t>
        <a:bodyPr/>
        <a:lstStyle/>
        <a:p>
          <a:r>
            <a:rPr lang="en-GB" sz="2000" dirty="0"/>
            <a:t> </a:t>
          </a:r>
        </a:p>
      </dgm:t>
    </dgm:pt>
    <dgm:pt modelId="{E45FE3C6-C52F-428B-B588-8989A719ABC3}" type="parTrans" cxnId="{95D7E194-6DB8-4DF3-80E2-6C614353E466}">
      <dgm:prSet/>
      <dgm:spPr/>
      <dgm:t>
        <a:bodyPr/>
        <a:lstStyle/>
        <a:p>
          <a:endParaRPr lang="en-GB"/>
        </a:p>
      </dgm:t>
    </dgm:pt>
    <dgm:pt modelId="{DA07DFAA-77C5-4758-8A6E-3EE3D10F987A}" type="sibTrans" cxnId="{95D7E194-6DB8-4DF3-80E2-6C614353E466}">
      <dgm:prSet/>
      <dgm:spPr/>
      <dgm:t>
        <a:bodyPr/>
        <a:lstStyle/>
        <a:p>
          <a:endParaRPr lang="en-GB"/>
        </a:p>
      </dgm:t>
    </dgm:pt>
    <dgm:pt modelId="{0E062936-F147-4945-B3BB-25AB97EBEDD8}">
      <dgm:prSet phldrT="[Text]" custT="1"/>
      <dgm:spPr>
        <a:ln>
          <a:solidFill>
            <a:srgbClr val="A2DED0">
              <a:alpha val="90000"/>
            </a:srgbClr>
          </a:solidFill>
        </a:ln>
      </dgm:spPr>
      <dgm:t>
        <a:bodyPr/>
        <a:lstStyle/>
        <a:p>
          <a:r>
            <a:rPr lang="en-GB" sz="2000" dirty="0"/>
            <a:t> </a:t>
          </a:r>
        </a:p>
      </dgm:t>
    </dgm:pt>
    <dgm:pt modelId="{013DFAB7-0765-4E41-8393-67AC321E8EDD}" type="parTrans" cxnId="{C2B9DAEE-0180-4295-BAAA-DA45D4703F00}">
      <dgm:prSet/>
      <dgm:spPr/>
      <dgm:t>
        <a:bodyPr/>
        <a:lstStyle/>
        <a:p>
          <a:endParaRPr lang="en-GB"/>
        </a:p>
      </dgm:t>
    </dgm:pt>
    <dgm:pt modelId="{C07FDFC8-971A-4342-B8E9-66977EFAA282}" type="sibTrans" cxnId="{C2B9DAEE-0180-4295-BAAA-DA45D4703F00}">
      <dgm:prSet/>
      <dgm:spPr/>
      <dgm:t>
        <a:bodyPr/>
        <a:lstStyle/>
        <a:p>
          <a:endParaRPr lang="en-GB"/>
        </a:p>
      </dgm:t>
    </dgm:pt>
    <dgm:pt modelId="{2012C710-D976-4295-BE25-51C3FBB7083E}">
      <dgm:prSet phldrT="[Text]" custT="1"/>
      <dgm:spPr>
        <a:solidFill>
          <a:schemeClr val="bg1">
            <a:lumMod val="85000"/>
          </a:schemeClr>
        </a:solidFill>
        <a:ln>
          <a:solidFill>
            <a:srgbClr val="A2DED0"/>
          </a:solidFill>
        </a:ln>
      </dgm:spPr>
      <dgm:t>
        <a:bodyPr/>
        <a:lstStyle/>
        <a:p>
          <a:r>
            <a:rPr lang="en-GB" sz="2000" dirty="0"/>
            <a:t>Activity</a:t>
          </a:r>
        </a:p>
      </dgm:t>
    </dgm:pt>
    <dgm:pt modelId="{EA4ABE91-267A-4899-A345-6DFB4A1130CB}" type="parTrans" cxnId="{E3068927-318C-4F29-997C-EF2155A341F2}">
      <dgm:prSet/>
      <dgm:spPr/>
      <dgm:t>
        <a:bodyPr/>
        <a:lstStyle/>
        <a:p>
          <a:endParaRPr lang="en-GB"/>
        </a:p>
      </dgm:t>
    </dgm:pt>
    <dgm:pt modelId="{7830BA6F-2E47-4803-8087-C824476CCDB5}" type="sibTrans" cxnId="{E3068927-318C-4F29-997C-EF2155A341F2}">
      <dgm:prSet/>
      <dgm:spPr/>
      <dgm:t>
        <a:bodyPr/>
        <a:lstStyle/>
        <a:p>
          <a:endParaRPr lang="en-GB"/>
        </a:p>
      </dgm:t>
    </dgm:pt>
    <dgm:pt modelId="{1718F5F2-DB61-486A-A4AC-E6ED00281C12}">
      <dgm:prSet phldrT="[Text]" custT="1"/>
      <dgm:spPr>
        <a:ln>
          <a:solidFill>
            <a:srgbClr val="A2DED0">
              <a:alpha val="90000"/>
            </a:srgbClr>
          </a:solidFill>
        </a:ln>
      </dgm:spPr>
      <dgm:t>
        <a:bodyPr/>
        <a:lstStyle/>
        <a:p>
          <a:r>
            <a:rPr lang="en-GB" sz="2000" dirty="0"/>
            <a:t> </a:t>
          </a:r>
        </a:p>
      </dgm:t>
    </dgm:pt>
    <dgm:pt modelId="{52EFAC1F-4A4E-40FD-9B12-44BFB8BDE72C}" type="parTrans" cxnId="{C10D8097-939C-46A2-AD2B-BB5BC2CF2037}">
      <dgm:prSet/>
      <dgm:spPr/>
      <dgm:t>
        <a:bodyPr/>
        <a:lstStyle/>
        <a:p>
          <a:endParaRPr lang="en-GB"/>
        </a:p>
      </dgm:t>
    </dgm:pt>
    <dgm:pt modelId="{110D9E95-DD38-47A3-AFAE-723CEC13C10E}" type="sibTrans" cxnId="{C10D8097-939C-46A2-AD2B-BB5BC2CF2037}">
      <dgm:prSet/>
      <dgm:spPr/>
      <dgm:t>
        <a:bodyPr/>
        <a:lstStyle/>
        <a:p>
          <a:endParaRPr lang="en-GB"/>
        </a:p>
      </dgm:t>
    </dgm:pt>
    <dgm:pt modelId="{1FA1D974-61FE-4225-80E6-32451E55BE80}">
      <dgm:prSet phldrT="[Text]" custT="1"/>
      <dgm:spPr>
        <a:ln>
          <a:solidFill>
            <a:srgbClr val="A2DED0">
              <a:alpha val="90000"/>
            </a:srgbClr>
          </a:solidFill>
        </a:ln>
      </dgm:spPr>
      <dgm:t>
        <a:bodyPr/>
        <a:lstStyle/>
        <a:p>
          <a:r>
            <a:rPr lang="en-GB" sz="2000" dirty="0"/>
            <a:t> </a:t>
          </a:r>
        </a:p>
      </dgm:t>
    </dgm:pt>
    <dgm:pt modelId="{4032515B-3590-43CE-B6C2-A6E366E533BF}" type="parTrans" cxnId="{DFF87A71-0D07-4FFE-9E68-97074210C209}">
      <dgm:prSet/>
      <dgm:spPr/>
      <dgm:t>
        <a:bodyPr/>
        <a:lstStyle/>
        <a:p>
          <a:endParaRPr lang="en-GB"/>
        </a:p>
      </dgm:t>
    </dgm:pt>
    <dgm:pt modelId="{DED78991-6D5D-4E8A-BD11-770CA0F4E969}" type="sibTrans" cxnId="{DFF87A71-0D07-4FFE-9E68-97074210C209}">
      <dgm:prSet/>
      <dgm:spPr/>
      <dgm:t>
        <a:bodyPr/>
        <a:lstStyle/>
        <a:p>
          <a:endParaRPr lang="en-GB"/>
        </a:p>
      </dgm:t>
    </dgm:pt>
    <dgm:pt modelId="{E1F5329E-FEFC-4B96-99FB-F6CD19F49FE8}">
      <dgm:prSet phldrT="[Text]" custT="1"/>
      <dgm:spPr>
        <a:solidFill>
          <a:schemeClr val="bg1">
            <a:lumMod val="85000"/>
          </a:schemeClr>
        </a:solidFill>
        <a:ln>
          <a:solidFill>
            <a:srgbClr val="A2DED0"/>
          </a:solidFill>
        </a:ln>
      </dgm:spPr>
      <dgm:t>
        <a:bodyPr/>
        <a:lstStyle/>
        <a:p>
          <a:r>
            <a:rPr lang="en-GB" sz="2000" dirty="0"/>
            <a:t>Output </a:t>
          </a:r>
        </a:p>
      </dgm:t>
    </dgm:pt>
    <dgm:pt modelId="{A94CCF5F-DBB0-4A12-AD0B-5DDDE6A616FB}" type="parTrans" cxnId="{A2459F6D-FC7A-4367-AAD0-E0AFB6A953E9}">
      <dgm:prSet/>
      <dgm:spPr/>
      <dgm:t>
        <a:bodyPr/>
        <a:lstStyle/>
        <a:p>
          <a:endParaRPr lang="en-GB"/>
        </a:p>
      </dgm:t>
    </dgm:pt>
    <dgm:pt modelId="{EAA01A9B-0CE9-4E8F-8C55-4CC4C67C8B40}" type="sibTrans" cxnId="{A2459F6D-FC7A-4367-AAD0-E0AFB6A953E9}">
      <dgm:prSet/>
      <dgm:spPr/>
      <dgm:t>
        <a:bodyPr/>
        <a:lstStyle/>
        <a:p>
          <a:endParaRPr lang="en-GB"/>
        </a:p>
      </dgm:t>
    </dgm:pt>
    <dgm:pt modelId="{09B68BA9-914F-4B68-A2EE-8E1029F4B8A6}">
      <dgm:prSet phldrT="[Text]" custT="1"/>
      <dgm:spPr>
        <a:ln>
          <a:solidFill>
            <a:srgbClr val="A2DED0">
              <a:alpha val="90000"/>
            </a:srgbClr>
          </a:solidFill>
        </a:ln>
      </dgm:spPr>
      <dgm:t>
        <a:bodyPr/>
        <a:lstStyle/>
        <a:p>
          <a:r>
            <a:rPr lang="en-GB" sz="2000" dirty="0"/>
            <a:t> </a:t>
          </a:r>
        </a:p>
      </dgm:t>
    </dgm:pt>
    <dgm:pt modelId="{F6C1CA33-9921-420A-ACEA-8D77305C7220}" type="parTrans" cxnId="{22E0AD64-1A9C-45FF-AF15-DF32C23750B6}">
      <dgm:prSet/>
      <dgm:spPr/>
      <dgm:t>
        <a:bodyPr/>
        <a:lstStyle/>
        <a:p>
          <a:endParaRPr lang="en-GB"/>
        </a:p>
      </dgm:t>
    </dgm:pt>
    <dgm:pt modelId="{EE7941C2-ED6F-4CEC-867D-288B8777BDC5}" type="sibTrans" cxnId="{22E0AD64-1A9C-45FF-AF15-DF32C23750B6}">
      <dgm:prSet/>
      <dgm:spPr/>
      <dgm:t>
        <a:bodyPr/>
        <a:lstStyle/>
        <a:p>
          <a:endParaRPr lang="en-GB"/>
        </a:p>
      </dgm:t>
    </dgm:pt>
    <dgm:pt modelId="{D37CAE84-2B81-4E8C-8961-854B64E53D7D}">
      <dgm:prSet phldrT="[Text]" custT="1"/>
      <dgm:spPr>
        <a:ln>
          <a:solidFill>
            <a:srgbClr val="A2DED0">
              <a:alpha val="90000"/>
            </a:srgbClr>
          </a:solidFill>
        </a:ln>
      </dgm:spPr>
      <dgm:t>
        <a:bodyPr/>
        <a:lstStyle/>
        <a:p>
          <a:r>
            <a:rPr lang="en-GB" sz="2000" dirty="0"/>
            <a:t> </a:t>
          </a:r>
        </a:p>
      </dgm:t>
    </dgm:pt>
    <dgm:pt modelId="{A6ED3323-A1D4-4A46-BF68-294954CCA3B6}" type="parTrans" cxnId="{2445802F-44EC-4624-A0E6-22C3C60842C7}">
      <dgm:prSet/>
      <dgm:spPr/>
      <dgm:t>
        <a:bodyPr/>
        <a:lstStyle/>
        <a:p>
          <a:endParaRPr lang="en-GB"/>
        </a:p>
      </dgm:t>
    </dgm:pt>
    <dgm:pt modelId="{DC60270D-21BA-459E-9D55-4D920838123C}" type="sibTrans" cxnId="{2445802F-44EC-4624-A0E6-22C3C60842C7}">
      <dgm:prSet/>
      <dgm:spPr/>
      <dgm:t>
        <a:bodyPr/>
        <a:lstStyle/>
        <a:p>
          <a:endParaRPr lang="en-GB"/>
        </a:p>
      </dgm:t>
    </dgm:pt>
    <dgm:pt modelId="{027F25BA-2782-49F0-8BB7-5E13D9F2E5EB}">
      <dgm:prSet phldrT="[Text]" custT="1"/>
      <dgm:spPr>
        <a:ln>
          <a:solidFill>
            <a:srgbClr val="A2DED0">
              <a:alpha val="90000"/>
            </a:srgbClr>
          </a:solidFill>
        </a:ln>
      </dgm:spPr>
      <dgm:t>
        <a:bodyPr/>
        <a:lstStyle/>
        <a:p>
          <a:r>
            <a:rPr lang="en-GB" sz="2000" dirty="0"/>
            <a:t> </a:t>
          </a:r>
        </a:p>
      </dgm:t>
    </dgm:pt>
    <dgm:pt modelId="{17C7845A-076C-4C04-B8D0-70359F029769}" type="parTrans" cxnId="{AC279BC5-370F-4890-8E78-C7E723267438}">
      <dgm:prSet/>
      <dgm:spPr/>
      <dgm:t>
        <a:bodyPr/>
        <a:lstStyle/>
        <a:p>
          <a:endParaRPr lang="en-GB"/>
        </a:p>
      </dgm:t>
    </dgm:pt>
    <dgm:pt modelId="{7FA2329E-193D-45E5-B106-212B1350DCF9}" type="sibTrans" cxnId="{AC279BC5-370F-4890-8E78-C7E723267438}">
      <dgm:prSet/>
      <dgm:spPr/>
      <dgm:t>
        <a:bodyPr/>
        <a:lstStyle/>
        <a:p>
          <a:endParaRPr lang="en-GB"/>
        </a:p>
      </dgm:t>
    </dgm:pt>
    <dgm:pt modelId="{4F33F15D-36C9-4CA4-9659-AEF7BDDC98AF}">
      <dgm:prSet phldrT="[Text]" custT="1"/>
      <dgm:spPr>
        <a:solidFill>
          <a:schemeClr val="bg1">
            <a:lumMod val="85000"/>
          </a:schemeClr>
        </a:solidFill>
        <a:ln>
          <a:solidFill>
            <a:srgbClr val="A2DED0"/>
          </a:solidFill>
        </a:ln>
      </dgm:spPr>
      <dgm:t>
        <a:bodyPr/>
        <a:lstStyle/>
        <a:p>
          <a:r>
            <a:rPr lang="en-GB" sz="2000" dirty="0"/>
            <a:t>Outcome</a:t>
          </a:r>
        </a:p>
      </dgm:t>
    </dgm:pt>
    <dgm:pt modelId="{8DFE6CB6-F70C-41C3-BCFE-13372978E157}" type="parTrans" cxnId="{EFEA0A7F-6AF7-4643-8337-B3763FA867D9}">
      <dgm:prSet/>
      <dgm:spPr/>
      <dgm:t>
        <a:bodyPr/>
        <a:lstStyle/>
        <a:p>
          <a:endParaRPr lang="en-GB"/>
        </a:p>
      </dgm:t>
    </dgm:pt>
    <dgm:pt modelId="{1D5E3581-08D0-4C1B-88E5-20B46FDA568C}" type="sibTrans" cxnId="{EFEA0A7F-6AF7-4643-8337-B3763FA867D9}">
      <dgm:prSet/>
      <dgm:spPr/>
      <dgm:t>
        <a:bodyPr/>
        <a:lstStyle/>
        <a:p>
          <a:endParaRPr lang="en-GB"/>
        </a:p>
      </dgm:t>
    </dgm:pt>
    <dgm:pt modelId="{5747F3FD-A6CE-4C0D-8257-6B1A01995660}">
      <dgm:prSet phldrT="[Text]" custT="1"/>
      <dgm:spPr>
        <a:ln>
          <a:solidFill>
            <a:srgbClr val="A2DED0">
              <a:alpha val="90000"/>
            </a:srgbClr>
          </a:solidFill>
        </a:ln>
      </dgm:spPr>
      <dgm:t>
        <a:bodyPr/>
        <a:lstStyle/>
        <a:p>
          <a:r>
            <a:rPr lang="en-GB" sz="2000" dirty="0"/>
            <a:t> </a:t>
          </a:r>
        </a:p>
      </dgm:t>
    </dgm:pt>
    <dgm:pt modelId="{F0FF884B-B5E3-4C64-9850-C34806EF2677}" type="parTrans" cxnId="{60DA8393-D287-4AEA-B708-6770B4A91F4C}">
      <dgm:prSet/>
      <dgm:spPr/>
      <dgm:t>
        <a:bodyPr/>
        <a:lstStyle/>
        <a:p>
          <a:endParaRPr lang="en-GB"/>
        </a:p>
      </dgm:t>
    </dgm:pt>
    <dgm:pt modelId="{CE896839-ECD4-4AA5-B023-800F703673F4}" type="sibTrans" cxnId="{60DA8393-D287-4AEA-B708-6770B4A91F4C}">
      <dgm:prSet/>
      <dgm:spPr/>
      <dgm:t>
        <a:bodyPr/>
        <a:lstStyle/>
        <a:p>
          <a:endParaRPr lang="en-GB"/>
        </a:p>
      </dgm:t>
    </dgm:pt>
    <dgm:pt modelId="{2D7C43DC-9D43-4183-99FC-DC0C3427B87B}">
      <dgm:prSet phldrT="[Text]" custT="1"/>
      <dgm:spPr>
        <a:solidFill>
          <a:schemeClr val="bg1">
            <a:lumMod val="85000"/>
          </a:schemeClr>
        </a:solidFill>
        <a:ln>
          <a:solidFill>
            <a:srgbClr val="A2DED0"/>
          </a:solidFill>
        </a:ln>
      </dgm:spPr>
      <dgm:t>
        <a:bodyPr/>
        <a:lstStyle/>
        <a:p>
          <a:r>
            <a:rPr lang="en-GB" sz="2000" dirty="0"/>
            <a:t>Impact</a:t>
          </a:r>
        </a:p>
      </dgm:t>
    </dgm:pt>
    <dgm:pt modelId="{28B589FB-294F-475B-93F8-EACA7F93CDAE}" type="parTrans" cxnId="{92C6A832-4C6A-4D56-8B0C-BE1945D3B1A4}">
      <dgm:prSet/>
      <dgm:spPr/>
      <dgm:t>
        <a:bodyPr/>
        <a:lstStyle/>
        <a:p>
          <a:endParaRPr lang="en-GB"/>
        </a:p>
      </dgm:t>
    </dgm:pt>
    <dgm:pt modelId="{45FF7F4B-4984-40C6-B4BD-BDDB8C2D793B}" type="sibTrans" cxnId="{92C6A832-4C6A-4D56-8B0C-BE1945D3B1A4}">
      <dgm:prSet/>
      <dgm:spPr/>
      <dgm:t>
        <a:bodyPr/>
        <a:lstStyle/>
        <a:p>
          <a:endParaRPr lang="en-GB"/>
        </a:p>
      </dgm:t>
    </dgm:pt>
    <dgm:pt modelId="{16A8F859-2726-4595-8E8B-845D0E13B59F}">
      <dgm:prSet phldrT="[Text]" custT="1"/>
      <dgm:spPr>
        <a:ln>
          <a:solidFill>
            <a:srgbClr val="A2DED0">
              <a:alpha val="90000"/>
            </a:srgbClr>
          </a:solidFill>
        </a:ln>
      </dgm:spPr>
      <dgm:t>
        <a:bodyPr/>
        <a:lstStyle/>
        <a:p>
          <a:r>
            <a:rPr lang="en-GB" sz="2000" dirty="0"/>
            <a:t> </a:t>
          </a:r>
        </a:p>
      </dgm:t>
    </dgm:pt>
    <dgm:pt modelId="{941B95D3-9F82-436C-B6D5-93BEAAACACA8}" type="parTrans" cxnId="{819DA608-CE2F-456A-B851-33851EFC6122}">
      <dgm:prSet/>
      <dgm:spPr/>
      <dgm:t>
        <a:bodyPr/>
        <a:lstStyle/>
        <a:p>
          <a:endParaRPr lang="en-GB"/>
        </a:p>
      </dgm:t>
    </dgm:pt>
    <dgm:pt modelId="{136F249E-5D16-4140-A985-6D4BF2396CC7}" type="sibTrans" cxnId="{819DA608-CE2F-456A-B851-33851EFC6122}">
      <dgm:prSet/>
      <dgm:spPr/>
      <dgm:t>
        <a:bodyPr/>
        <a:lstStyle/>
        <a:p>
          <a:endParaRPr lang="en-GB"/>
        </a:p>
      </dgm:t>
    </dgm:pt>
    <dgm:pt modelId="{96DCFCA3-AFB0-4310-9094-00EEAE8F18E7}">
      <dgm:prSet custT="1"/>
      <dgm:spPr>
        <a:ln>
          <a:solidFill>
            <a:srgbClr val="A2DED0">
              <a:alpha val="90000"/>
            </a:srgbClr>
          </a:solidFill>
        </a:ln>
      </dgm:spPr>
      <dgm:t>
        <a:bodyPr/>
        <a:lstStyle/>
        <a:p>
          <a:r>
            <a:rPr lang="en-GB" sz="2000" dirty="0"/>
            <a:t> </a:t>
          </a:r>
          <a:endParaRPr lang="en-GB" dirty="0"/>
        </a:p>
      </dgm:t>
    </dgm:pt>
    <dgm:pt modelId="{769F0F9A-8AEC-42EB-9687-201DD6643345}" type="sibTrans" cxnId="{FB3877A5-35CA-4649-8C71-AFFA5B6A19B1}">
      <dgm:prSet/>
      <dgm:spPr/>
      <dgm:t>
        <a:bodyPr/>
        <a:lstStyle/>
        <a:p>
          <a:endParaRPr lang="en-GB"/>
        </a:p>
      </dgm:t>
    </dgm:pt>
    <dgm:pt modelId="{1E8AEBF0-9C49-4F6E-B924-04EE4E5EF8FC}" type="parTrans" cxnId="{FB3877A5-35CA-4649-8C71-AFFA5B6A19B1}">
      <dgm:prSet/>
      <dgm:spPr/>
      <dgm:t>
        <a:bodyPr/>
        <a:lstStyle/>
        <a:p>
          <a:endParaRPr lang="en-GB"/>
        </a:p>
      </dgm:t>
    </dgm:pt>
    <dgm:pt modelId="{228A98D4-0DA6-441A-9707-915532B55B2A}" type="pres">
      <dgm:prSet presAssocID="{83111213-2E69-47EC-A1A1-E64971BF0139}" presName="Name0" presStyleCnt="0">
        <dgm:presLayoutVars>
          <dgm:dir/>
          <dgm:animLvl val="lvl"/>
          <dgm:resizeHandles val="exact"/>
        </dgm:presLayoutVars>
      </dgm:prSet>
      <dgm:spPr/>
    </dgm:pt>
    <dgm:pt modelId="{CFDCD41C-D0EF-4E15-A064-44FB8B506B81}" type="pres">
      <dgm:prSet presAssocID="{494C0CBA-212A-4E1F-9F22-04EA02172C56}" presName="composite" presStyleCnt="0"/>
      <dgm:spPr/>
    </dgm:pt>
    <dgm:pt modelId="{E11D6410-C014-44B7-AA9B-51E5EFA51FE0}" type="pres">
      <dgm:prSet presAssocID="{494C0CBA-212A-4E1F-9F22-04EA02172C56}" presName="parTx" presStyleLbl="alignNode1" presStyleIdx="0" presStyleCnt="5">
        <dgm:presLayoutVars>
          <dgm:chMax val="0"/>
          <dgm:chPref val="0"/>
          <dgm:bulletEnabled val="1"/>
        </dgm:presLayoutVars>
      </dgm:prSet>
      <dgm:spPr/>
    </dgm:pt>
    <dgm:pt modelId="{4B61004D-3F37-4CE9-A46E-362083F23BCE}" type="pres">
      <dgm:prSet presAssocID="{494C0CBA-212A-4E1F-9F22-04EA02172C56}" presName="desTx" presStyleLbl="alignAccFollowNode1" presStyleIdx="0" presStyleCnt="5">
        <dgm:presLayoutVars>
          <dgm:bulletEnabled val="1"/>
        </dgm:presLayoutVars>
      </dgm:prSet>
      <dgm:spPr/>
    </dgm:pt>
    <dgm:pt modelId="{CF3B288A-3BE8-4279-B637-0045BA9AA727}" type="pres">
      <dgm:prSet presAssocID="{A796CA19-DEDD-4D30-9E2F-334A6693D28A}" presName="space" presStyleCnt="0"/>
      <dgm:spPr/>
    </dgm:pt>
    <dgm:pt modelId="{433791CF-6CDA-4789-AB2A-C5FA5502CF2C}" type="pres">
      <dgm:prSet presAssocID="{2012C710-D976-4295-BE25-51C3FBB7083E}" presName="composite" presStyleCnt="0"/>
      <dgm:spPr/>
    </dgm:pt>
    <dgm:pt modelId="{EEF89E2E-D9F5-4CA0-ACF6-B3CA97B5B7E6}" type="pres">
      <dgm:prSet presAssocID="{2012C710-D976-4295-BE25-51C3FBB7083E}" presName="parTx" presStyleLbl="alignNode1" presStyleIdx="1" presStyleCnt="5">
        <dgm:presLayoutVars>
          <dgm:chMax val="0"/>
          <dgm:chPref val="0"/>
          <dgm:bulletEnabled val="1"/>
        </dgm:presLayoutVars>
      </dgm:prSet>
      <dgm:spPr/>
    </dgm:pt>
    <dgm:pt modelId="{8D31CD5B-04A6-4CB1-A792-BE7B8A122415}" type="pres">
      <dgm:prSet presAssocID="{2012C710-D976-4295-BE25-51C3FBB7083E}" presName="desTx" presStyleLbl="alignAccFollowNode1" presStyleIdx="1" presStyleCnt="5">
        <dgm:presLayoutVars>
          <dgm:bulletEnabled val="1"/>
        </dgm:presLayoutVars>
      </dgm:prSet>
      <dgm:spPr/>
    </dgm:pt>
    <dgm:pt modelId="{51E0470D-678F-49BD-9906-1C888770EE5C}" type="pres">
      <dgm:prSet presAssocID="{7830BA6F-2E47-4803-8087-C824476CCDB5}" presName="space" presStyleCnt="0"/>
      <dgm:spPr/>
    </dgm:pt>
    <dgm:pt modelId="{45187B72-50C6-4049-ACF1-FA36207F7EA8}" type="pres">
      <dgm:prSet presAssocID="{E1F5329E-FEFC-4B96-99FB-F6CD19F49FE8}" presName="composite" presStyleCnt="0"/>
      <dgm:spPr/>
    </dgm:pt>
    <dgm:pt modelId="{A702E892-7104-4CAA-8DC8-DBE3117AA061}" type="pres">
      <dgm:prSet presAssocID="{E1F5329E-FEFC-4B96-99FB-F6CD19F49FE8}" presName="parTx" presStyleLbl="alignNode1" presStyleIdx="2" presStyleCnt="5">
        <dgm:presLayoutVars>
          <dgm:chMax val="0"/>
          <dgm:chPref val="0"/>
          <dgm:bulletEnabled val="1"/>
        </dgm:presLayoutVars>
      </dgm:prSet>
      <dgm:spPr/>
    </dgm:pt>
    <dgm:pt modelId="{216A4218-AD4B-420B-B8D4-EA4A35986854}" type="pres">
      <dgm:prSet presAssocID="{E1F5329E-FEFC-4B96-99FB-F6CD19F49FE8}" presName="desTx" presStyleLbl="alignAccFollowNode1" presStyleIdx="2" presStyleCnt="5">
        <dgm:presLayoutVars>
          <dgm:bulletEnabled val="1"/>
        </dgm:presLayoutVars>
      </dgm:prSet>
      <dgm:spPr/>
    </dgm:pt>
    <dgm:pt modelId="{1FBA2F98-1404-4A23-8BB9-BECB42FEA906}" type="pres">
      <dgm:prSet presAssocID="{EAA01A9B-0CE9-4E8F-8C55-4CC4C67C8B40}" presName="space" presStyleCnt="0"/>
      <dgm:spPr/>
    </dgm:pt>
    <dgm:pt modelId="{4B93DE0E-C99F-4A12-BDB8-38DCC9DDE946}" type="pres">
      <dgm:prSet presAssocID="{4F33F15D-36C9-4CA4-9659-AEF7BDDC98AF}" presName="composite" presStyleCnt="0"/>
      <dgm:spPr/>
    </dgm:pt>
    <dgm:pt modelId="{9CA09333-3241-4B91-A68D-AFA1544E57F8}" type="pres">
      <dgm:prSet presAssocID="{4F33F15D-36C9-4CA4-9659-AEF7BDDC98AF}" presName="parTx" presStyleLbl="alignNode1" presStyleIdx="3" presStyleCnt="5">
        <dgm:presLayoutVars>
          <dgm:chMax val="0"/>
          <dgm:chPref val="0"/>
          <dgm:bulletEnabled val="1"/>
        </dgm:presLayoutVars>
      </dgm:prSet>
      <dgm:spPr/>
    </dgm:pt>
    <dgm:pt modelId="{9CBF8151-59E6-4681-B278-D2F7A8156659}" type="pres">
      <dgm:prSet presAssocID="{4F33F15D-36C9-4CA4-9659-AEF7BDDC98AF}" presName="desTx" presStyleLbl="alignAccFollowNode1" presStyleIdx="3" presStyleCnt="5">
        <dgm:presLayoutVars>
          <dgm:bulletEnabled val="1"/>
        </dgm:presLayoutVars>
      </dgm:prSet>
      <dgm:spPr/>
    </dgm:pt>
    <dgm:pt modelId="{3C3AD3E1-F92E-4547-A072-EF7AD298A2B1}" type="pres">
      <dgm:prSet presAssocID="{1D5E3581-08D0-4C1B-88E5-20B46FDA568C}" presName="space" presStyleCnt="0"/>
      <dgm:spPr/>
    </dgm:pt>
    <dgm:pt modelId="{2C06FE39-D5D3-4592-9484-3FAFA1BDDF00}" type="pres">
      <dgm:prSet presAssocID="{2D7C43DC-9D43-4183-99FC-DC0C3427B87B}" presName="composite" presStyleCnt="0"/>
      <dgm:spPr/>
    </dgm:pt>
    <dgm:pt modelId="{5D021360-FF3B-4935-BD84-75DB9D2DB830}" type="pres">
      <dgm:prSet presAssocID="{2D7C43DC-9D43-4183-99FC-DC0C3427B87B}" presName="parTx" presStyleLbl="alignNode1" presStyleIdx="4" presStyleCnt="5">
        <dgm:presLayoutVars>
          <dgm:chMax val="0"/>
          <dgm:chPref val="0"/>
          <dgm:bulletEnabled val="1"/>
        </dgm:presLayoutVars>
      </dgm:prSet>
      <dgm:spPr/>
    </dgm:pt>
    <dgm:pt modelId="{04B79507-D961-43FB-8497-E2ED696070CB}" type="pres">
      <dgm:prSet presAssocID="{2D7C43DC-9D43-4183-99FC-DC0C3427B87B}" presName="desTx" presStyleLbl="alignAccFollowNode1" presStyleIdx="4" presStyleCnt="5">
        <dgm:presLayoutVars>
          <dgm:bulletEnabled val="1"/>
        </dgm:presLayoutVars>
      </dgm:prSet>
      <dgm:spPr/>
    </dgm:pt>
  </dgm:ptLst>
  <dgm:cxnLst>
    <dgm:cxn modelId="{F27304D8-9B95-4BE6-A27A-6D82C47C5170}" type="presOf" srcId="{2012C710-D976-4295-BE25-51C3FBB7083E}" destId="{EEF89E2E-D9F5-4CA0-ACF6-B3CA97B5B7E6}" srcOrd="0" destOrd="0" presId="urn:microsoft.com/office/officeart/2005/8/layout/hList1"/>
    <dgm:cxn modelId="{E6880989-1298-49D3-A93E-8EF70583CADA}" type="presOf" srcId="{494C0CBA-212A-4E1F-9F22-04EA02172C56}" destId="{E11D6410-C014-44B7-AA9B-51E5EFA51FE0}" srcOrd="0" destOrd="0" presId="urn:microsoft.com/office/officeart/2005/8/layout/hList1"/>
    <dgm:cxn modelId="{60DA8393-D287-4AEA-B708-6770B4A91F4C}" srcId="{4F33F15D-36C9-4CA4-9659-AEF7BDDC98AF}" destId="{5747F3FD-A6CE-4C0D-8257-6B1A01995660}" srcOrd="0" destOrd="0" parTransId="{F0FF884B-B5E3-4C64-9850-C34806EF2677}" sibTransId="{CE896839-ECD4-4AA5-B023-800F703673F4}"/>
    <dgm:cxn modelId="{F8C2DE82-0960-49C3-B684-32D051D57A91}" type="presOf" srcId="{16A8F859-2726-4595-8E8B-845D0E13B59F}" destId="{04B79507-D961-43FB-8497-E2ED696070CB}" srcOrd="0" destOrd="0" presId="urn:microsoft.com/office/officeart/2005/8/layout/hList1"/>
    <dgm:cxn modelId="{ACA56873-D88E-4A41-A4A1-52EB7D9C5F1A}" type="presOf" srcId="{1FA1D974-61FE-4225-80E6-32451E55BE80}" destId="{8D31CD5B-04A6-4CB1-A792-BE7B8A122415}" srcOrd="0" destOrd="1" presId="urn:microsoft.com/office/officeart/2005/8/layout/hList1"/>
    <dgm:cxn modelId="{4F241ECB-D668-4498-8955-4F1ECA52F97D}" srcId="{83111213-2E69-47EC-A1A1-E64971BF0139}" destId="{494C0CBA-212A-4E1F-9F22-04EA02172C56}" srcOrd="0" destOrd="0" parTransId="{2410C74A-41B5-4BEE-92D1-634B8AF89853}" sibTransId="{A796CA19-DEDD-4D30-9E2F-334A6693D28A}"/>
    <dgm:cxn modelId="{92C6A832-4C6A-4D56-8B0C-BE1945D3B1A4}" srcId="{83111213-2E69-47EC-A1A1-E64971BF0139}" destId="{2D7C43DC-9D43-4183-99FC-DC0C3427B87B}" srcOrd="4" destOrd="0" parTransId="{28B589FB-294F-475B-93F8-EACA7F93CDAE}" sibTransId="{45FF7F4B-4984-40C6-B4BD-BDDB8C2D793B}"/>
    <dgm:cxn modelId="{A2459F6D-FC7A-4367-AAD0-E0AFB6A953E9}" srcId="{83111213-2E69-47EC-A1A1-E64971BF0139}" destId="{E1F5329E-FEFC-4B96-99FB-F6CD19F49FE8}" srcOrd="2" destOrd="0" parTransId="{A94CCF5F-DBB0-4A12-AD0B-5DDDE6A616FB}" sibTransId="{EAA01A9B-0CE9-4E8F-8C55-4CC4C67C8B40}"/>
    <dgm:cxn modelId="{DFF87A71-0D07-4FFE-9E68-97074210C209}" srcId="{2012C710-D976-4295-BE25-51C3FBB7083E}" destId="{1FA1D974-61FE-4225-80E6-32451E55BE80}" srcOrd="1" destOrd="0" parTransId="{4032515B-3590-43CE-B6C2-A6E366E533BF}" sibTransId="{DED78991-6D5D-4E8A-BD11-770CA0F4E969}"/>
    <dgm:cxn modelId="{44D374AB-7190-4631-95F0-3A3E15F9DABD}" type="presOf" srcId="{83111213-2E69-47EC-A1A1-E64971BF0139}" destId="{228A98D4-0DA6-441A-9707-915532B55B2A}" srcOrd="0" destOrd="0" presId="urn:microsoft.com/office/officeart/2005/8/layout/hList1"/>
    <dgm:cxn modelId="{95D7E194-6DB8-4DF3-80E2-6C614353E466}" srcId="{494C0CBA-212A-4E1F-9F22-04EA02172C56}" destId="{0CF854EC-FCE3-4D9B-9F45-42EBAF22F1AF}" srcOrd="0" destOrd="0" parTransId="{E45FE3C6-C52F-428B-B588-8989A719ABC3}" sibTransId="{DA07DFAA-77C5-4758-8A6E-3EE3D10F987A}"/>
    <dgm:cxn modelId="{0C8A4D8A-BAF7-4301-8353-DDA55BA7554C}" type="presOf" srcId="{0E062936-F147-4945-B3BB-25AB97EBEDD8}" destId="{4B61004D-3F37-4CE9-A46E-362083F23BCE}" srcOrd="0" destOrd="1" presId="urn:microsoft.com/office/officeart/2005/8/layout/hList1"/>
    <dgm:cxn modelId="{E3068927-318C-4F29-997C-EF2155A341F2}" srcId="{83111213-2E69-47EC-A1A1-E64971BF0139}" destId="{2012C710-D976-4295-BE25-51C3FBB7083E}" srcOrd="1" destOrd="0" parTransId="{EA4ABE91-267A-4899-A345-6DFB4A1130CB}" sibTransId="{7830BA6F-2E47-4803-8087-C824476CCDB5}"/>
    <dgm:cxn modelId="{13DE9506-0E26-47A4-8B0A-0D506DA75BF7}" type="presOf" srcId="{2D7C43DC-9D43-4183-99FC-DC0C3427B87B}" destId="{5D021360-FF3B-4935-BD84-75DB9D2DB830}" srcOrd="0" destOrd="0" presId="urn:microsoft.com/office/officeart/2005/8/layout/hList1"/>
    <dgm:cxn modelId="{B0BDDE09-DED0-429B-A352-E30DA760B577}" type="presOf" srcId="{027F25BA-2782-49F0-8BB7-5E13D9F2E5EB}" destId="{04B79507-D961-43FB-8497-E2ED696070CB}" srcOrd="0" destOrd="1" presId="urn:microsoft.com/office/officeart/2005/8/layout/hList1"/>
    <dgm:cxn modelId="{22E0AD64-1A9C-45FF-AF15-DF32C23750B6}" srcId="{E1F5329E-FEFC-4B96-99FB-F6CD19F49FE8}" destId="{09B68BA9-914F-4B68-A2EE-8E1029F4B8A6}" srcOrd="0" destOrd="0" parTransId="{F6C1CA33-9921-420A-ACEA-8D77305C7220}" sibTransId="{EE7941C2-ED6F-4CEC-867D-288B8777BDC5}"/>
    <dgm:cxn modelId="{2445802F-44EC-4624-A0E6-22C3C60842C7}" srcId="{E1F5329E-FEFC-4B96-99FB-F6CD19F49FE8}" destId="{D37CAE84-2B81-4E8C-8961-854B64E53D7D}" srcOrd="1" destOrd="0" parTransId="{A6ED3323-A1D4-4A46-BF68-294954CCA3B6}" sibTransId="{DC60270D-21BA-459E-9D55-4D920838123C}"/>
    <dgm:cxn modelId="{A8A585C7-366B-478B-9063-B8208FE31A34}" type="presOf" srcId="{D37CAE84-2B81-4E8C-8961-854B64E53D7D}" destId="{216A4218-AD4B-420B-B8D4-EA4A35986854}" srcOrd="0" destOrd="1" presId="urn:microsoft.com/office/officeart/2005/8/layout/hList1"/>
    <dgm:cxn modelId="{5257A58D-1487-4F7E-8E3B-E735648B6543}" type="presOf" srcId="{4F33F15D-36C9-4CA4-9659-AEF7BDDC98AF}" destId="{9CA09333-3241-4B91-A68D-AFA1544E57F8}" srcOrd="0" destOrd="0" presId="urn:microsoft.com/office/officeart/2005/8/layout/hList1"/>
    <dgm:cxn modelId="{C137BE6C-4C5B-4AD9-BC19-738F2F5EDFE3}" type="presOf" srcId="{1718F5F2-DB61-486A-A4AC-E6ED00281C12}" destId="{8D31CD5B-04A6-4CB1-A792-BE7B8A122415}" srcOrd="0" destOrd="0" presId="urn:microsoft.com/office/officeart/2005/8/layout/hList1"/>
    <dgm:cxn modelId="{CAC3F0D6-5C78-4983-980F-696E6CDD9CA5}" type="presOf" srcId="{09B68BA9-914F-4B68-A2EE-8E1029F4B8A6}" destId="{216A4218-AD4B-420B-B8D4-EA4A35986854}" srcOrd="0" destOrd="0" presId="urn:microsoft.com/office/officeart/2005/8/layout/hList1"/>
    <dgm:cxn modelId="{819DA608-CE2F-456A-B851-33851EFC6122}" srcId="{2D7C43DC-9D43-4183-99FC-DC0C3427B87B}" destId="{16A8F859-2726-4595-8E8B-845D0E13B59F}" srcOrd="0" destOrd="0" parTransId="{941B95D3-9F82-436C-B6D5-93BEAAACACA8}" sibTransId="{136F249E-5D16-4140-A985-6D4BF2396CC7}"/>
    <dgm:cxn modelId="{C2B9DAEE-0180-4295-BAAA-DA45D4703F00}" srcId="{494C0CBA-212A-4E1F-9F22-04EA02172C56}" destId="{0E062936-F147-4945-B3BB-25AB97EBEDD8}" srcOrd="1" destOrd="0" parTransId="{013DFAB7-0765-4E41-8393-67AC321E8EDD}" sibTransId="{C07FDFC8-971A-4342-B8E9-66977EFAA282}"/>
    <dgm:cxn modelId="{7B41FCCA-F136-49B6-88E7-CC62C817FC38}" type="presOf" srcId="{5747F3FD-A6CE-4C0D-8257-6B1A01995660}" destId="{9CBF8151-59E6-4681-B278-D2F7A8156659}" srcOrd="0" destOrd="0" presId="urn:microsoft.com/office/officeart/2005/8/layout/hList1"/>
    <dgm:cxn modelId="{B603B132-3AF7-4C6B-9279-C07ACD393FDE}" type="presOf" srcId="{0CF854EC-FCE3-4D9B-9F45-42EBAF22F1AF}" destId="{4B61004D-3F37-4CE9-A46E-362083F23BCE}" srcOrd="0" destOrd="0" presId="urn:microsoft.com/office/officeart/2005/8/layout/hList1"/>
    <dgm:cxn modelId="{AC279BC5-370F-4890-8E78-C7E723267438}" srcId="{2D7C43DC-9D43-4183-99FC-DC0C3427B87B}" destId="{027F25BA-2782-49F0-8BB7-5E13D9F2E5EB}" srcOrd="1" destOrd="0" parTransId="{17C7845A-076C-4C04-B8D0-70359F029769}" sibTransId="{7FA2329E-193D-45E5-B106-212B1350DCF9}"/>
    <dgm:cxn modelId="{FB3877A5-35CA-4649-8C71-AFFA5B6A19B1}" srcId="{4F33F15D-36C9-4CA4-9659-AEF7BDDC98AF}" destId="{96DCFCA3-AFB0-4310-9094-00EEAE8F18E7}" srcOrd="1" destOrd="0" parTransId="{1E8AEBF0-9C49-4F6E-B924-04EE4E5EF8FC}" sibTransId="{769F0F9A-8AEC-42EB-9687-201DD6643345}"/>
    <dgm:cxn modelId="{C10D8097-939C-46A2-AD2B-BB5BC2CF2037}" srcId="{2012C710-D976-4295-BE25-51C3FBB7083E}" destId="{1718F5F2-DB61-486A-A4AC-E6ED00281C12}" srcOrd="0" destOrd="0" parTransId="{52EFAC1F-4A4E-40FD-9B12-44BFB8BDE72C}" sibTransId="{110D9E95-DD38-47A3-AFAE-723CEC13C10E}"/>
    <dgm:cxn modelId="{64538745-B71C-460C-8A0A-6E1655EA8005}" type="presOf" srcId="{96DCFCA3-AFB0-4310-9094-00EEAE8F18E7}" destId="{9CBF8151-59E6-4681-B278-D2F7A8156659}" srcOrd="0" destOrd="1" presId="urn:microsoft.com/office/officeart/2005/8/layout/hList1"/>
    <dgm:cxn modelId="{B36A0748-5611-462F-B821-9BCB3FAB707D}" type="presOf" srcId="{E1F5329E-FEFC-4B96-99FB-F6CD19F49FE8}" destId="{A702E892-7104-4CAA-8DC8-DBE3117AA061}" srcOrd="0" destOrd="0" presId="urn:microsoft.com/office/officeart/2005/8/layout/hList1"/>
    <dgm:cxn modelId="{EFEA0A7F-6AF7-4643-8337-B3763FA867D9}" srcId="{83111213-2E69-47EC-A1A1-E64971BF0139}" destId="{4F33F15D-36C9-4CA4-9659-AEF7BDDC98AF}" srcOrd="3" destOrd="0" parTransId="{8DFE6CB6-F70C-41C3-BCFE-13372978E157}" sibTransId="{1D5E3581-08D0-4C1B-88E5-20B46FDA568C}"/>
    <dgm:cxn modelId="{27BEF92A-528A-4E05-966F-F3713C6C68D9}" type="presParOf" srcId="{228A98D4-0DA6-441A-9707-915532B55B2A}" destId="{CFDCD41C-D0EF-4E15-A064-44FB8B506B81}" srcOrd="0" destOrd="0" presId="urn:microsoft.com/office/officeart/2005/8/layout/hList1"/>
    <dgm:cxn modelId="{757C5F25-938E-4C0E-8820-C4AC60EC442E}" type="presParOf" srcId="{CFDCD41C-D0EF-4E15-A064-44FB8B506B81}" destId="{E11D6410-C014-44B7-AA9B-51E5EFA51FE0}" srcOrd="0" destOrd="0" presId="urn:microsoft.com/office/officeart/2005/8/layout/hList1"/>
    <dgm:cxn modelId="{5F0EA9FC-5901-418A-ADD4-DD4711DEB519}" type="presParOf" srcId="{CFDCD41C-D0EF-4E15-A064-44FB8B506B81}" destId="{4B61004D-3F37-4CE9-A46E-362083F23BCE}" srcOrd="1" destOrd="0" presId="urn:microsoft.com/office/officeart/2005/8/layout/hList1"/>
    <dgm:cxn modelId="{A896BD72-17BA-4C87-B1AD-211568E4E000}" type="presParOf" srcId="{228A98D4-0DA6-441A-9707-915532B55B2A}" destId="{CF3B288A-3BE8-4279-B637-0045BA9AA727}" srcOrd="1" destOrd="0" presId="urn:microsoft.com/office/officeart/2005/8/layout/hList1"/>
    <dgm:cxn modelId="{E09E221D-19B0-4FF3-B233-827E42E74E82}" type="presParOf" srcId="{228A98D4-0DA6-441A-9707-915532B55B2A}" destId="{433791CF-6CDA-4789-AB2A-C5FA5502CF2C}" srcOrd="2" destOrd="0" presId="urn:microsoft.com/office/officeart/2005/8/layout/hList1"/>
    <dgm:cxn modelId="{247E550A-9C2C-4B31-AA79-5E0CF9C6EFEA}" type="presParOf" srcId="{433791CF-6CDA-4789-AB2A-C5FA5502CF2C}" destId="{EEF89E2E-D9F5-4CA0-ACF6-B3CA97B5B7E6}" srcOrd="0" destOrd="0" presId="urn:microsoft.com/office/officeart/2005/8/layout/hList1"/>
    <dgm:cxn modelId="{A2C71FF0-9942-41E1-852F-CC704E146778}" type="presParOf" srcId="{433791CF-6CDA-4789-AB2A-C5FA5502CF2C}" destId="{8D31CD5B-04A6-4CB1-A792-BE7B8A122415}" srcOrd="1" destOrd="0" presId="urn:microsoft.com/office/officeart/2005/8/layout/hList1"/>
    <dgm:cxn modelId="{67D16151-9E9D-4CC6-8A7C-C0C321C4CFB3}" type="presParOf" srcId="{228A98D4-0DA6-441A-9707-915532B55B2A}" destId="{51E0470D-678F-49BD-9906-1C888770EE5C}" srcOrd="3" destOrd="0" presId="urn:microsoft.com/office/officeart/2005/8/layout/hList1"/>
    <dgm:cxn modelId="{BEB47E7E-2F45-4B5E-8F63-0E1CB258E9E1}" type="presParOf" srcId="{228A98D4-0DA6-441A-9707-915532B55B2A}" destId="{45187B72-50C6-4049-ACF1-FA36207F7EA8}" srcOrd="4" destOrd="0" presId="urn:microsoft.com/office/officeart/2005/8/layout/hList1"/>
    <dgm:cxn modelId="{BC1475FE-D7DA-4418-8C12-0A8044B1F84F}" type="presParOf" srcId="{45187B72-50C6-4049-ACF1-FA36207F7EA8}" destId="{A702E892-7104-4CAA-8DC8-DBE3117AA061}" srcOrd="0" destOrd="0" presId="urn:microsoft.com/office/officeart/2005/8/layout/hList1"/>
    <dgm:cxn modelId="{5A16A26C-B6DE-45BA-9882-27A633D2608F}" type="presParOf" srcId="{45187B72-50C6-4049-ACF1-FA36207F7EA8}" destId="{216A4218-AD4B-420B-B8D4-EA4A35986854}" srcOrd="1" destOrd="0" presId="urn:microsoft.com/office/officeart/2005/8/layout/hList1"/>
    <dgm:cxn modelId="{6FB81D7B-8B9A-4520-8BBD-BD4F3B3F9A83}" type="presParOf" srcId="{228A98D4-0DA6-441A-9707-915532B55B2A}" destId="{1FBA2F98-1404-4A23-8BB9-BECB42FEA906}" srcOrd="5" destOrd="0" presId="urn:microsoft.com/office/officeart/2005/8/layout/hList1"/>
    <dgm:cxn modelId="{49B4C132-0EAB-4972-A147-7B8D305FAE5A}" type="presParOf" srcId="{228A98D4-0DA6-441A-9707-915532B55B2A}" destId="{4B93DE0E-C99F-4A12-BDB8-38DCC9DDE946}" srcOrd="6" destOrd="0" presId="urn:microsoft.com/office/officeart/2005/8/layout/hList1"/>
    <dgm:cxn modelId="{B8A96B68-5C48-4A4D-B5B2-C0A9F10713A8}" type="presParOf" srcId="{4B93DE0E-C99F-4A12-BDB8-38DCC9DDE946}" destId="{9CA09333-3241-4B91-A68D-AFA1544E57F8}" srcOrd="0" destOrd="0" presId="urn:microsoft.com/office/officeart/2005/8/layout/hList1"/>
    <dgm:cxn modelId="{D10FAE80-4ADE-4F96-AF83-C5268197EDD6}" type="presParOf" srcId="{4B93DE0E-C99F-4A12-BDB8-38DCC9DDE946}" destId="{9CBF8151-59E6-4681-B278-D2F7A8156659}" srcOrd="1" destOrd="0" presId="urn:microsoft.com/office/officeart/2005/8/layout/hList1"/>
    <dgm:cxn modelId="{577E5AB3-6F02-4B40-A6F3-69D76D8D4C30}" type="presParOf" srcId="{228A98D4-0DA6-441A-9707-915532B55B2A}" destId="{3C3AD3E1-F92E-4547-A072-EF7AD298A2B1}" srcOrd="7" destOrd="0" presId="urn:microsoft.com/office/officeart/2005/8/layout/hList1"/>
    <dgm:cxn modelId="{4C53C4F4-9E88-4B9D-9677-A984BBA908D8}" type="presParOf" srcId="{228A98D4-0DA6-441A-9707-915532B55B2A}" destId="{2C06FE39-D5D3-4592-9484-3FAFA1BDDF00}" srcOrd="8" destOrd="0" presId="urn:microsoft.com/office/officeart/2005/8/layout/hList1"/>
    <dgm:cxn modelId="{49F57BBD-263A-43C2-A21D-CE02D7E34A31}" type="presParOf" srcId="{2C06FE39-D5D3-4592-9484-3FAFA1BDDF00}" destId="{5D021360-FF3B-4935-BD84-75DB9D2DB830}" srcOrd="0" destOrd="0" presId="urn:microsoft.com/office/officeart/2005/8/layout/hList1"/>
    <dgm:cxn modelId="{7104C356-7F79-424B-89F9-D6A828E77D3D}" type="presParOf" srcId="{2C06FE39-D5D3-4592-9484-3FAFA1BDDF00}" destId="{04B79507-D961-43FB-8497-E2ED696070C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3A166-B2FE-4270-A49B-3E3B6D21FE0C}">
      <dsp:nvSpPr>
        <dsp:cNvPr id="0" name=""/>
        <dsp:cNvSpPr/>
      </dsp:nvSpPr>
      <dsp:spPr>
        <a:xfrm>
          <a:off x="2858576" y="-34762"/>
          <a:ext cx="2926081" cy="2926081"/>
        </a:xfrm>
        <a:prstGeom prst="downArrow">
          <a:avLst>
            <a:gd name="adj1" fmla="val 50000"/>
            <a:gd name="adj2" fmla="val 3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cap="small" baseline="0" dirty="0"/>
            <a:t>Social</a:t>
          </a:r>
          <a:endParaRPr lang="en-US" sz="2400" kern="1200" cap="small" baseline="0" dirty="0"/>
        </a:p>
      </dsp:txBody>
      <dsp:txXfrm>
        <a:off x="3590096" y="-34762"/>
        <a:ext cx="1463041" cy="2414017"/>
      </dsp:txXfrm>
    </dsp:sp>
    <dsp:sp modelId="{2589CD21-8AC5-44D4-BA2B-495F1A50E6FD}">
      <dsp:nvSpPr>
        <dsp:cNvPr id="0" name=""/>
        <dsp:cNvSpPr/>
      </dsp:nvSpPr>
      <dsp:spPr>
        <a:xfrm rot="7200000">
          <a:off x="4508553" y="2823133"/>
          <a:ext cx="2926081" cy="2926081"/>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a:t> </a:t>
          </a:r>
          <a:r>
            <a:rPr lang="en-US" sz="3600" kern="1200" cap="small"/>
            <a:t>Environmental</a:t>
          </a:r>
          <a:endParaRPr lang="en-US" sz="3600" b="1" kern="1200"/>
        </a:p>
        <a:p>
          <a:pPr marL="0" lvl="0" indent="0" algn="ctr" defTabSz="1600200">
            <a:lnSpc>
              <a:spcPct val="90000"/>
            </a:lnSpc>
            <a:spcBef>
              <a:spcPct val="0"/>
            </a:spcBef>
            <a:spcAft>
              <a:spcPct val="35000"/>
            </a:spcAft>
            <a:buNone/>
          </a:pPr>
          <a:endParaRPr lang="en-US" sz="2500" kern="1200" dirty="0"/>
        </a:p>
      </dsp:txBody>
      <dsp:txXfrm rot="-5400000">
        <a:off x="4986315" y="3682669"/>
        <a:ext cx="2414017" cy="1463041"/>
      </dsp:txXfrm>
    </dsp:sp>
    <dsp:sp modelId="{27C888B9-8EB5-4535-AE76-294A747BC104}">
      <dsp:nvSpPr>
        <dsp:cNvPr id="0" name=""/>
        <dsp:cNvSpPr/>
      </dsp:nvSpPr>
      <dsp:spPr>
        <a:xfrm rot="14400000">
          <a:off x="1315896" y="2823130"/>
          <a:ext cx="2926081" cy="2926081"/>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cap="small" baseline="0"/>
            <a:t>Educational</a:t>
          </a:r>
          <a:endParaRPr lang="en-US" sz="3200" kern="1200" cap="small" baseline="0" dirty="0"/>
        </a:p>
      </dsp:txBody>
      <dsp:txXfrm rot="5400000">
        <a:off x="1350198" y="3682666"/>
        <a:ext cx="2414017" cy="1463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AE19D-FD79-4BC3-BC4A-6A9BB30D8D7E}">
      <dsp:nvSpPr>
        <dsp:cNvPr id="0" name=""/>
        <dsp:cNvSpPr/>
      </dsp:nvSpPr>
      <dsp:spPr>
        <a:xfrm>
          <a:off x="744" y="145603"/>
          <a:ext cx="2902148" cy="17412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Strengths</a:t>
          </a:r>
        </a:p>
      </dsp:txBody>
      <dsp:txXfrm>
        <a:off x="744" y="145603"/>
        <a:ext cx="2902148" cy="1741289"/>
      </dsp:txXfrm>
    </dsp:sp>
    <dsp:sp modelId="{0F827297-A2D8-41CA-8124-623B0C7ED13D}">
      <dsp:nvSpPr>
        <dsp:cNvPr id="0" name=""/>
        <dsp:cNvSpPr/>
      </dsp:nvSpPr>
      <dsp:spPr>
        <a:xfrm>
          <a:off x="3193107" y="145603"/>
          <a:ext cx="2902148" cy="174128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Weaknesses</a:t>
          </a:r>
        </a:p>
      </dsp:txBody>
      <dsp:txXfrm>
        <a:off x="3193107" y="145603"/>
        <a:ext cx="2902148" cy="1741289"/>
      </dsp:txXfrm>
    </dsp:sp>
    <dsp:sp modelId="{4F2F1489-CEFB-4231-AD90-6F52902658C3}">
      <dsp:nvSpPr>
        <dsp:cNvPr id="0" name=""/>
        <dsp:cNvSpPr/>
      </dsp:nvSpPr>
      <dsp:spPr>
        <a:xfrm>
          <a:off x="744" y="2177107"/>
          <a:ext cx="2902148" cy="174128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Opportunities </a:t>
          </a:r>
        </a:p>
      </dsp:txBody>
      <dsp:txXfrm>
        <a:off x="744" y="2177107"/>
        <a:ext cx="2902148" cy="1741289"/>
      </dsp:txXfrm>
    </dsp:sp>
    <dsp:sp modelId="{AA927219-B305-47E8-A1BD-EF00E536862F}">
      <dsp:nvSpPr>
        <dsp:cNvPr id="0" name=""/>
        <dsp:cNvSpPr/>
      </dsp:nvSpPr>
      <dsp:spPr>
        <a:xfrm>
          <a:off x="3193107" y="2177107"/>
          <a:ext cx="2902148" cy="174128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Threats</a:t>
          </a:r>
        </a:p>
      </dsp:txBody>
      <dsp:txXfrm>
        <a:off x="3193107" y="2177107"/>
        <a:ext cx="2902148" cy="174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FCD69-33B3-46BF-A661-C69779A52AB1}">
      <dsp:nvSpPr>
        <dsp:cNvPr id="0" name=""/>
        <dsp:cNvSpPr/>
      </dsp:nvSpPr>
      <dsp:spPr>
        <a:xfrm>
          <a:off x="3970528" y="2309970"/>
          <a:ext cx="1347975" cy="1105084"/>
        </a:xfrm>
        <a:prstGeom prst="ellipse">
          <a:avLst/>
        </a:prstGeom>
        <a:solidFill>
          <a:srgbClr val="D600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b="1" kern="1200"/>
            <a:t>Company</a:t>
          </a:r>
          <a:endParaRPr lang="en-GB" sz="1600" kern="1200" dirty="0"/>
        </a:p>
      </dsp:txBody>
      <dsp:txXfrm>
        <a:off x="4167934" y="2471806"/>
        <a:ext cx="953163" cy="781412"/>
      </dsp:txXfrm>
    </dsp:sp>
    <dsp:sp modelId="{C4680F6B-FEBE-4DDA-8615-2A39FD4F6308}">
      <dsp:nvSpPr>
        <dsp:cNvPr id="0" name=""/>
        <dsp:cNvSpPr/>
      </dsp:nvSpPr>
      <dsp:spPr>
        <a:xfrm rot="16200000">
          <a:off x="3977887" y="1635255"/>
          <a:ext cx="1333257" cy="16171"/>
        </a:xfrm>
        <a:custGeom>
          <a:avLst/>
          <a:gdLst/>
          <a:ahLst/>
          <a:cxnLst/>
          <a:rect l="0" t="0" r="0" b="0"/>
          <a:pathLst>
            <a:path>
              <a:moveTo>
                <a:pt x="0" y="8085"/>
              </a:moveTo>
              <a:lnTo>
                <a:pt x="1333257"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4611184" y="1610009"/>
        <a:ext cx="66662" cy="66662"/>
      </dsp:txXfrm>
    </dsp:sp>
    <dsp:sp modelId="{CEFD3ABB-A148-4659-AB0E-4656EB221928}">
      <dsp:nvSpPr>
        <dsp:cNvPr id="0" name=""/>
        <dsp:cNvSpPr/>
      </dsp:nvSpPr>
      <dsp:spPr>
        <a:xfrm>
          <a:off x="3970528" y="-128372"/>
          <a:ext cx="1347975" cy="110508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a:latin typeface="Calibri" charset="0"/>
              <a:ea typeface="Arial" charset="0"/>
              <a:cs typeface="Arial" charset="0"/>
            </a:rPr>
            <a:t>Suppliers</a:t>
          </a:r>
          <a:endParaRPr lang="en-GB" sz="1600" kern="1200" dirty="0"/>
        </a:p>
      </dsp:txBody>
      <dsp:txXfrm>
        <a:off x="4167934" y="33464"/>
        <a:ext cx="953163" cy="781412"/>
      </dsp:txXfrm>
    </dsp:sp>
    <dsp:sp modelId="{C1F29138-7DE1-4C41-A6E8-2783EE5DC81A}">
      <dsp:nvSpPr>
        <dsp:cNvPr id="0" name=""/>
        <dsp:cNvSpPr/>
      </dsp:nvSpPr>
      <dsp:spPr>
        <a:xfrm rot="17742857">
          <a:off x="4524752" y="1755991"/>
          <a:ext cx="1297483" cy="16171"/>
        </a:xfrm>
        <a:custGeom>
          <a:avLst/>
          <a:gdLst/>
          <a:ahLst/>
          <a:cxnLst/>
          <a:rect l="0" t="0" r="0" b="0"/>
          <a:pathLst>
            <a:path>
              <a:moveTo>
                <a:pt x="0" y="8085"/>
              </a:moveTo>
              <a:lnTo>
                <a:pt x="1297483"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5141057" y="1731640"/>
        <a:ext cx="64874" cy="64874"/>
      </dsp:txXfrm>
    </dsp:sp>
    <dsp:sp modelId="{E10C2CF3-2CF4-41BF-BDAD-5843DFB5EF55}">
      <dsp:nvSpPr>
        <dsp:cNvPr id="0" name=""/>
        <dsp:cNvSpPr/>
      </dsp:nvSpPr>
      <dsp:spPr>
        <a:xfrm>
          <a:off x="5028485" y="113099"/>
          <a:ext cx="1347975" cy="1105084"/>
        </a:xfrm>
        <a:prstGeom prst="ellipse">
          <a:avLst/>
        </a:prstGeom>
        <a:solidFill>
          <a:schemeClr val="accent5">
            <a:hueOff val="-764144"/>
            <a:satOff val="3062"/>
            <a:lumOff val="6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kern="1200">
              <a:latin typeface="Calibri" charset="0"/>
              <a:ea typeface="Arial" charset="0"/>
              <a:cs typeface="Arial" charset="0"/>
            </a:rPr>
            <a:t>Advertisers</a:t>
          </a:r>
          <a:endParaRPr lang="en-GB" sz="1600" kern="1200" dirty="0"/>
        </a:p>
      </dsp:txBody>
      <dsp:txXfrm>
        <a:off x="5225891" y="274935"/>
        <a:ext cx="953163" cy="781412"/>
      </dsp:txXfrm>
    </dsp:sp>
    <dsp:sp modelId="{5D531D75-48CC-4A51-ADD0-B05507344EDF}">
      <dsp:nvSpPr>
        <dsp:cNvPr id="0" name=""/>
        <dsp:cNvSpPr/>
      </dsp:nvSpPr>
      <dsp:spPr>
        <a:xfrm rot="19285714">
          <a:off x="4996461" y="2094285"/>
          <a:ext cx="1202481" cy="16171"/>
        </a:xfrm>
        <a:custGeom>
          <a:avLst/>
          <a:gdLst/>
          <a:ahLst/>
          <a:cxnLst/>
          <a:rect l="0" t="0" r="0" b="0"/>
          <a:pathLst>
            <a:path>
              <a:moveTo>
                <a:pt x="0" y="8085"/>
              </a:moveTo>
              <a:lnTo>
                <a:pt x="1202481"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5567640" y="2072309"/>
        <a:ext cx="60124" cy="60124"/>
      </dsp:txXfrm>
    </dsp:sp>
    <dsp:sp modelId="{4E0B716E-AFCA-485F-A39A-370BB6A95259}">
      <dsp:nvSpPr>
        <dsp:cNvPr id="0" name=""/>
        <dsp:cNvSpPr/>
      </dsp:nvSpPr>
      <dsp:spPr>
        <a:xfrm>
          <a:off x="5876901" y="789688"/>
          <a:ext cx="1347975" cy="1105084"/>
        </a:xfrm>
        <a:prstGeom prst="ellipse">
          <a:avLst/>
        </a:prstGeom>
        <a:solidFill>
          <a:schemeClr val="accent5">
            <a:hueOff val="-1528289"/>
            <a:satOff val="6125"/>
            <a:lumOff val="13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charset="0"/>
              <a:ea typeface="Arial" charset="0"/>
              <a:cs typeface="Arial" charset="0"/>
            </a:rPr>
            <a:t>MPs</a:t>
          </a:r>
          <a:endParaRPr lang="en-GB" sz="1600" kern="1200" dirty="0"/>
        </a:p>
      </dsp:txBody>
      <dsp:txXfrm>
        <a:off x="6074307" y="951524"/>
        <a:ext cx="953163" cy="781412"/>
      </dsp:txXfrm>
    </dsp:sp>
    <dsp:sp modelId="{72E7A1AB-A275-4D4B-AE08-CC53C1F66EC8}">
      <dsp:nvSpPr>
        <dsp:cNvPr id="0" name=""/>
        <dsp:cNvSpPr/>
      </dsp:nvSpPr>
      <dsp:spPr>
        <a:xfrm rot="20828571">
          <a:off x="5279939" y="2583135"/>
          <a:ext cx="1106360" cy="16171"/>
        </a:xfrm>
        <a:custGeom>
          <a:avLst/>
          <a:gdLst/>
          <a:ahLst/>
          <a:cxnLst/>
          <a:rect l="0" t="0" r="0" b="0"/>
          <a:pathLst>
            <a:path>
              <a:moveTo>
                <a:pt x="0" y="8085"/>
              </a:moveTo>
              <a:lnTo>
                <a:pt x="1106360"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805461" y="2563562"/>
        <a:ext cx="55318" cy="55318"/>
      </dsp:txXfrm>
    </dsp:sp>
    <dsp:sp modelId="{0EA527FE-1619-4CA9-91AA-FC0E34539F17}">
      <dsp:nvSpPr>
        <dsp:cNvPr id="0" name=""/>
        <dsp:cNvSpPr/>
      </dsp:nvSpPr>
      <dsp:spPr>
        <a:xfrm>
          <a:off x="6347736" y="1767387"/>
          <a:ext cx="1347975" cy="1105084"/>
        </a:xfrm>
        <a:prstGeom prst="ellipse">
          <a:avLst/>
        </a:prstGeom>
        <a:solidFill>
          <a:schemeClr val="accent5">
            <a:hueOff val="-2292433"/>
            <a:satOff val="9187"/>
            <a:lumOff val="1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a:latin typeface="Calibri" charset="0"/>
              <a:ea typeface="Arial" charset="0"/>
              <a:cs typeface="Arial" charset="0"/>
            </a:rPr>
            <a:t>Government</a:t>
          </a:r>
          <a:endParaRPr lang="en-GB" sz="1300" kern="1200" dirty="0"/>
        </a:p>
      </dsp:txBody>
      <dsp:txXfrm>
        <a:off x="6545142" y="1929223"/>
        <a:ext cx="953163" cy="781412"/>
      </dsp:txXfrm>
    </dsp:sp>
    <dsp:sp modelId="{8158E67B-F2CB-42F0-BD36-A251B3EEE838}">
      <dsp:nvSpPr>
        <dsp:cNvPr id="0" name=""/>
        <dsp:cNvSpPr/>
      </dsp:nvSpPr>
      <dsp:spPr>
        <a:xfrm rot="771429">
          <a:off x="5279939" y="3125717"/>
          <a:ext cx="1106360" cy="16171"/>
        </a:xfrm>
        <a:custGeom>
          <a:avLst/>
          <a:gdLst/>
          <a:ahLst/>
          <a:cxnLst/>
          <a:rect l="0" t="0" r="0" b="0"/>
          <a:pathLst>
            <a:path>
              <a:moveTo>
                <a:pt x="0" y="8085"/>
              </a:moveTo>
              <a:lnTo>
                <a:pt x="1106360"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805461" y="3106144"/>
        <a:ext cx="55318" cy="55318"/>
      </dsp:txXfrm>
    </dsp:sp>
    <dsp:sp modelId="{E09A6A84-D132-4DCC-A9EF-25FFE8DDF7D3}">
      <dsp:nvSpPr>
        <dsp:cNvPr id="0" name=""/>
        <dsp:cNvSpPr/>
      </dsp:nvSpPr>
      <dsp:spPr>
        <a:xfrm>
          <a:off x="6347736" y="2852552"/>
          <a:ext cx="1347975" cy="1105084"/>
        </a:xfrm>
        <a:prstGeom prst="ellipse">
          <a:avLst/>
        </a:prstGeom>
        <a:solidFill>
          <a:schemeClr val="accent5">
            <a:hueOff val="-3056578"/>
            <a:satOff val="12250"/>
            <a:lumOff val="2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NGOs</a:t>
          </a:r>
        </a:p>
      </dsp:txBody>
      <dsp:txXfrm>
        <a:off x="6545142" y="3014388"/>
        <a:ext cx="953163" cy="781412"/>
      </dsp:txXfrm>
    </dsp:sp>
    <dsp:sp modelId="{4F49E84F-8EF7-4952-971C-DB54CD09910C}">
      <dsp:nvSpPr>
        <dsp:cNvPr id="0" name=""/>
        <dsp:cNvSpPr/>
      </dsp:nvSpPr>
      <dsp:spPr>
        <a:xfrm rot="2314286">
          <a:off x="4996461" y="3614567"/>
          <a:ext cx="1202481" cy="16171"/>
        </a:xfrm>
        <a:custGeom>
          <a:avLst/>
          <a:gdLst/>
          <a:ahLst/>
          <a:cxnLst/>
          <a:rect l="0" t="0" r="0" b="0"/>
          <a:pathLst>
            <a:path>
              <a:moveTo>
                <a:pt x="0" y="8085"/>
              </a:moveTo>
              <a:lnTo>
                <a:pt x="1202481"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67640" y="3592591"/>
        <a:ext cx="60124" cy="60124"/>
      </dsp:txXfrm>
    </dsp:sp>
    <dsp:sp modelId="{22B81704-4A3E-44B8-8CFC-EAA6279079E4}">
      <dsp:nvSpPr>
        <dsp:cNvPr id="0" name=""/>
        <dsp:cNvSpPr/>
      </dsp:nvSpPr>
      <dsp:spPr>
        <a:xfrm>
          <a:off x="5876901" y="3830251"/>
          <a:ext cx="1347975" cy="1105084"/>
        </a:xfrm>
        <a:prstGeom prst="ellipse">
          <a:avLst/>
        </a:prstGeom>
        <a:solidFill>
          <a:schemeClr val="accent5">
            <a:hueOff val="-3820722"/>
            <a:satOff val="15312"/>
            <a:lumOff val="33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Calibri" charset="0"/>
              <a:ea typeface="Arial" charset="0"/>
              <a:cs typeface="Arial" charset="0"/>
            </a:rPr>
            <a:t>community</a:t>
          </a:r>
          <a:endParaRPr lang="en-GB" sz="1400" kern="1200" dirty="0"/>
        </a:p>
      </dsp:txBody>
      <dsp:txXfrm>
        <a:off x="6074307" y="3992087"/>
        <a:ext cx="953163" cy="781412"/>
      </dsp:txXfrm>
    </dsp:sp>
    <dsp:sp modelId="{DEB0E20D-9376-4DBC-8BB1-8CAE1CAE7757}">
      <dsp:nvSpPr>
        <dsp:cNvPr id="0" name=""/>
        <dsp:cNvSpPr/>
      </dsp:nvSpPr>
      <dsp:spPr>
        <a:xfrm rot="3857143">
          <a:off x="4524752" y="3952861"/>
          <a:ext cx="1297483" cy="16171"/>
        </a:xfrm>
        <a:custGeom>
          <a:avLst/>
          <a:gdLst/>
          <a:ahLst/>
          <a:cxnLst/>
          <a:rect l="0" t="0" r="0" b="0"/>
          <a:pathLst>
            <a:path>
              <a:moveTo>
                <a:pt x="0" y="8085"/>
              </a:moveTo>
              <a:lnTo>
                <a:pt x="1297483"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5141057" y="3928510"/>
        <a:ext cx="64874" cy="64874"/>
      </dsp:txXfrm>
    </dsp:sp>
    <dsp:sp modelId="{AFAEC046-B7DC-4331-9A50-AC361A485B15}">
      <dsp:nvSpPr>
        <dsp:cNvPr id="0" name=""/>
        <dsp:cNvSpPr/>
      </dsp:nvSpPr>
      <dsp:spPr>
        <a:xfrm>
          <a:off x="5028485" y="4506840"/>
          <a:ext cx="1347975" cy="1105084"/>
        </a:xfrm>
        <a:prstGeom prst="ellipse">
          <a:avLst/>
        </a:prstGeom>
        <a:solidFill>
          <a:schemeClr val="accent5">
            <a:hueOff val="-4584866"/>
            <a:satOff val="18374"/>
            <a:lumOff val="39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a:latin typeface="Calibri" charset="0"/>
              <a:ea typeface="Arial" charset="0"/>
              <a:cs typeface="Arial" charset="0"/>
            </a:rPr>
            <a:t>Financial Analysts</a:t>
          </a:r>
          <a:endParaRPr lang="en-GB" sz="1600" kern="1200" dirty="0"/>
        </a:p>
      </dsp:txBody>
      <dsp:txXfrm>
        <a:off x="5225891" y="4668676"/>
        <a:ext cx="953163" cy="781412"/>
      </dsp:txXfrm>
    </dsp:sp>
    <dsp:sp modelId="{D7A2EEEB-BFE9-4BD5-A5AD-A63B4A66A49E}">
      <dsp:nvSpPr>
        <dsp:cNvPr id="0" name=""/>
        <dsp:cNvSpPr/>
      </dsp:nvSpPr>
      <dsp:spPr>
        <a:xfrm rot="5400000">
          <a:off x="3977887" y="4073597"/>
          <a:ext cx="1333257" cy="16171"/>
        </a:xfrm>
        <a:custGeom>
          <a:avLst/>
          <a:gdLst/>
          <a:ahLst/>
          <a:cxnLst/>
          <a:rect l="0" t="0" r="0" b="0"/>
          <a:pathLst>
            <a:path>
              <a:moveTo>
                <a:pt x="0" y="8085"/>
              </a:moveTo>
              <a:lnTo>
                <a:pt x="1333257"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4611184" y="4048352"/>
        <a:ext cx="66662" cy="66662"/>
      </dsp:txXfrm>
    </dsp:sp>
    <dsp:sp modelId="{A104D7DF-C8BA-4825-B692-FD3B598ADADF}">
      <dsp:nvSpPr>
        <dsp:cNvPr id="0" name=""/>
        <dsp:cNvSpPr/>
      </dsp:nvSpPr>
      <dsp:spPr>
        <a:xfrm>
          <a:off x="3970528" y="4748312"/>
          <a:ext cx="1347975" cy="1105084"/>
        </a:xfrm>
        <a:prstGeom prst="ellipse">
          <a:avLst/>
        </a:prstGeom>
        <a:solidFill>
          <a:schemeClr val="accent5">
            <a:hueOff val="-5349011"/>
            <a:satOff val="21437"/>
            <a:lumOff val="4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a:latin typeface="Calibri" charset="0"/>
              <a:ea typeface="Arial" charset="0"/>
              <a:cs typeface="Arial" charset="0"/>
            </a:rPr>
            <a:t>Unions</a:t>
          </a:r>
          <a:endParaRPr lang="en-GB" sz="1600" kern="1200" dirty="0"/>
        </a:p>
      </dsp:txBody>
      <dsp:txXfrm>
        <a:off x="4167934" y="4910148"/>
        <a:ext cx="953163" cy="781412"/>
      </dsp:txXfrm>
    </dsp:sp>
    <dsp:sp modelId="{9704D1C6-40FF-4835-A7F9-5C48389B1091}">
      <dsp:nvSpPr>
        <dsp:cNvPr id="0" name=""/>
        <dsp:cNvSpPr/>
      </dsp:nvSpPr>
      <dsp:spPr>
        <a:xfrm rot="6942857">
          <a:off x="3518506" y="3920369"/>
          <a:ext cx="1225356" cy="16171"/>
        </a:xfrm>
        <a:custGeom>
          <a:avLst/>
          <a:gdLst/>
          <a:ahLst/>
          <a:cxnLst/>
          <a:rect l="0" t="0" r="0" b="0"/>
          <a:pathLst>
            <a:path>
              <a:moveTo>
                <a:pt x="0" y="8085"/>
              </a:moveTo>
              <a:lnTo>
                <a:pt x="1225356"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4100550" y="3897821"/>
        <a:ext cx="61267" cy="61267"/>
      </dsp:txXfrm>
    </dsp:sp>
    <dsp:sp modelId="{6B4CCED6-0E09-4CC3-9983-881807E78DEC}">
      <dsp:nvSpPr>
        <dsp:cNvPr id="0" name=""/>
        <dsp:cNvSpPr/>
      </dsp:nvSpPr>
      <dsp:spPr>
        <a:xfrm>
          <a:off x="2886386" y="4428271"/>
          <a:ext cx="1400344" cy="1262224"/>
        </a:xfrm>
        <a:prstGeom prst="ellipse">
          <a:avLst/>
        </a:prstGeom>
        <a:solidFill>
          <a:schemeClr val="accent5">
            <a:hueOff val="-6113155"/>
            <a:satOff val="24499"/>
            <a:lumOff val="53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Calibri" charset="0"/>
              <a:ea typeface="Arial" charset="0"/>
              <a:cs typeface="Arial" charset="0"/>
            </a:rPr>
            <a:t>Shareholders</a:t>
          </a:r>
          <a:endParaRPr lang="en-GB" sz="1200" b="1" kern="1200" dirty="0">
            <a:latin typeface="Calibri" charset="0"/>
            <a:ea typeface="Arial" charset="0"/>
            <a:cs typeface="Arial" charset="0"/>
          </a:endParaRPr>
        </a:p>
      </dsp:txBody>
      <dsp:txXfrm>
        <a:off x="3091462" y="4613119"/>
        <a:ext cx="990192" cy="892528"/>
      </dsp:txXfrm>
    </dsp:sp>
    <dsp:sp modelId="{808D3116-CFE0-45D9-92DE-64231C19FC76}">
      <dsp:nvSpPr>
        <dsp:cNvPr id="0" name=""/>
        <dsp:cNvSpPr/>
      </dsp:nvSpPr>
      <dsp:spPr>
        <a:xfrm rot="8485714">
          <a:off x="3090088" y="3614567"/>
          <a:ext cx="1202481" cy="16171"/>
        </a:xfrm>
        <a:custGeom>
          <a:avLst/>
          <a:gdLst/>
          <a:ahLst/>
          <a:cxnLst/>
          <a:rect l="0" t="0" r="0" b="0"/>
          <a:pathLst>
            <a:path>
              <a:moveTo>
                <a:pt x="0" y="8085"/>
              </a:moveTo>
              <a:lnTo>
                <a:pt x="1202481"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3661267" y="3592591"/>
        <a:ext cx="60124" cy="60124"/>
      </dsp:txXfrm>
    </dsp:sp>
    <dsp:sp modelId="{41FF6761-5C17-4A33-8E3E-4A478650B236}">
      <dsp:nvSpPr>
        <dsp:cNvPr id="0" name=""/>
        <dsp:cNvSpPr/>
      </dsp:nvSpPr>
      <dsp:spPr>
        <a:xfrm>
          <a:off x="2064155" y="3830251"/>
          <a:ext cx="1347975" cy="1105084"/>
        </a:xfrm>
        <a:prstGeom prst="ellipse">
          <a:avLst/>
        </a:prstGeom>
        <a:solidFill>
          <a:schemeClr val="accent5">
            <a:hueOff val="-6877299"/>
            <a:satOff val="27561"/>
            <a:lumOff val="59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a:latin typeface="Calibri" charset="0"/>
              <a:ea typeface="Arial" charset="0"/>
              <a:cs typeface="Arial" charset="0"/>
            </a:rPr>
            <a:t>General public</a:t>
          </a:r>
          <a:endParaRPr lang="en-GB" sz="1600" kern="1200" dirty="0"/>
        </a:p>
      </dsp:txBody>
      <dsp:txXfrm>
        <a:off x="2261561" y="3992087"/>
        <a:ext cx="953163" cy="781412"/>
      </dsp:txXfrm>
    </dsp:sp>
    <dsp:sp modelId="{676B3FDD-3E97-4DD3-A594-CA5502245DC3}">
      <dsp:nvSpPr>
        <dsp:cNvPr id="0" name=""/>
        <dsp:cNvSpPr/>
      </dsp:nvSpPr>
      <dsp:spPr>
        <a:xfrm rot="10028571">
          <a:off x="2902731" y="3125717"/>
          <a:ext cx="1106360" cy="16171"/>
        </a:xfrm>
        <a:custGeom>
          <a:avLst/>
          <a:gdLst/>
          <a:ahLst/>
          <a:cxnLst/>
          <a:rect l="0" t="0" r="0" b="0"/>
          <a:pathLst>
            <a:path>
              <a:moveTo>
                <a:pt x="0" y="8085"/>
              </a:moveTo>
              <a:lnTo>
                <a:pt x="1106360"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428252" y="3106144"/>
        <a:ext cx="55318" cy="55318"/>
      </dsp:txXfrm>
    </dsp:sp>
    <dsp:sp modelId="{48E0FEFE-D642-4B37-BFE3-D8369EFC7CB7}">
      <dsp:nvSpPr>
        <dsp:cNvPr id="0" name=""/>
        <dsp:cNvSpPr/>
      </dsp:nvSpPr>
      <dsp:spPr>
        <a:xfrm>
          <a:off x="1593320" y="2852552"/>
          <a:ext cx="1347975" cy="1105084"/>
        </a:xfrm>
        <a:prstGeom prst="ellipse">
          <a:avLst/>
        </a:prstGeom>
        <a:solidFill>
          <a:schemeClr val="accent5">
            <a:hueOff val="-7641443"/>
            <a:satOff val="30624"/>
            <a:lumOff val="6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b="1" kern="1200" dirty="0">
              <a:latin typeface="Calibri" charset="0"/>
              <a:ea typeface="Arial" charset="0"/>
              <a:cs typeface="Arial" charset="0"/>
            </a:rPr>
            <a:t>Competitors</a:t>
          </a:r>
          <a:endParaRPr lang="en-GB" sz="900" kern="1200" dirty="0"/>
        </a:p>
      </dsp:txBody>
      <dsp:txXfrm>
        <a:off x="1790726" y="3014388"/>
        <a:ext cx="953163" cy="781412"/>
      </dsp:txXfrm>
    </dsp:sp>
    <dsp:sp modelId="{5CFB22D7-DBC3-4117-8B2A-154EF7C456FD}">
      <dsp:nvSpPr>
        <dsp:cNvPr id="0" name=""/>
        <dsp:cNvSpPr/>
      </dsp:nvSpPr>
      <dsp:spPr>
        <a:xfrm rot="11571429">
          <a:off x="2902731" y="2583135"/>
          <a:ext cx="1106360" cy="16171"/>
        </a:xfrm>
        <a:custGeom>
          <a:avLst/>
          <a:gdLst/>
          <a:ahLst/>
          <a:cxnLst/>
          <a:rect l="0" t="0" r="0" b="0"/>
          <a:pathLst>
            <a:path>
              <a:moveTo>
                <a:pt x="0" y="8085"/>
              </a:moveTo>
              <a:lnTo>
                <a:pt x="1106360"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3428252" y="2563562"/>
        <a:ext cx="55318" cy="55318"/>
      </dsp:txXfrm>
    </dsp:sp>
    <dsp:sp modelId="{6C01C5B0-E1D6-4624-8722-90227F32624E}">
      <dsp:nvSpPr>
        <dsp:cNvPr id="0" name=""/>
        <dsp:cNvSpPr/>
      </dsp:nvSpPr>
      <dsp:spPr>
        <a:xfrm>
          <a:off x="1593320" y="1767387"/>
          <a:ext cx="1347975" cy="1105084"/>
        </a:xfrm>
        <a:prstGeom prst="ellipse">
          <a:avLst/>
        </a:prstGeom>
        <a:solidFill>
          <a:schemeClr val="accent5">
            <a:hueOff val="-8405587"/>
            <a:satOff val="33686"/>
            <a:lumOff val="73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charset="0"/>
              <a:ea typeface="Arial" charset="0"/>
              <a:cs typeface="Arial" charset="0"/>
            </a:rPr>
            <a:t>Clients</a:t>
          </a:r>
          <a:endParaRPr lang="en-GB" sz="1600" kern="1200" dirty="0"/>
        </a:p>
      </dsp:txBody>
      <dsp:txXfrm>
        <a:off x="1790726" y="1929223"/>
        <a:ext cx="953163" cy="781412"/>
      </dsp:txXfrm>
    </dsp:sp>
    <dsp:sp modelId="{46D44666-4EAF-4533-8637-736E722467E0}">
      <dsp:nvSpPr>
        <dsp:cNvPr id="0" name=""/>
        <dsp:cNvSpPr/>
      </dsp:nvSpPr>
      <dsp:spPr>
        <a:xfrm rot="13114286">
          <a:off x="3090088" y="2094285"/>
          <a:ext cx="1202481" cy="16171"/>
        </a:xfrm>
        <a:custGeom>
          <a:avLst/>
          <a:gdLst/>
          <a:ahLst/>
          <a:cxnLst/>
          <a:rect l="0" t="0" r="0" b="0"/>
          <a:pathLst>
            <a:path>
              <a:moveTo>
                <a:pt x="0" y="8085"/>
              </a:moveTo>
              <a:lnTo>
                <a:pt x="1202481"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661267" y="2072309"/>
        <a:ext cx="60124" cy="60124"/>
      </dsp:txXfrm>
    </dsp:sp>
    <dsp:sp modelId="{3B344BEE-DCDD-45D9-9490-6B3FD6C7F8EE}">
      <dsp:nvSpPr>
        <dsp:cNvPr id="0" name=""/>
        <dsp:cNvSpPr/>
      </dsp:nvSpPr>
      <dsp:spPr>
        <a:xfrm>
          <a:off x="2064155" y="789688"/>
          <a:ext cx="1347975" cy="1105084"/>
        </a:xfrm>
        <a:prstGeom prst="ellipse">
          <a:avLst/>
        </a:prstGeom>
        <a:solidFill>
          <a:schemeClr val="accent5">
            <a:hueOff val="-9169732"/>
            <a:satOff val="36749"/>
            <a:lumOff val="79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charset="0"/>
              <a:ea typeface="Arial" charset="0"/>
              <a:cs typeface="Arial" charset="0"/>
            </a:rPr>
            <a:t>Users</a:t>
          </a:r>
          <a:endParaRPr lang="en-GB" sz="900" kern="1200" dirty="0"/>
        </a:p>
      </dsp:txBody>
      <dsp:txXfrm>
        <a:off x="2261561" y="951524"/>
        <a:ext cx="953163" cy="781412"/>
      </dsp:txXfrm>
    </dsp:sp>
    <dsp:sp modelId="{7505314F-A896-4DF7-99C4-3C80B8A46F82}">
      <dsp:nvSpPr>
        <dsp:cNvPr id="0" name=""/>
        <dsp:cNvSpPr/>
      </dsp:nvSpPr>
      <dsp:spPr>
        <a:xfrm rot="14657143">
          <a:off x="3466795" y="1755991"/>
          <a:ext cx="1297483" cy="16171"/>
        </a:xfrm>
        <a:custGeom>
          <a:avLst/>
          <a:gdLst/>
          <a:ahLst/>
          <a:cxnLst/>
          <a:rect l="0" t="0" r="0" b="0"/>
          <a:pathLst>
            <a:path>
              <a:moveTo>
                <a:pt x="0" y="8085"/>
              </a:moveTo>
              <a:lnTo>
                <a:pt x="1297483" y="808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4083100" y="1731640"/>
        <a:ext cx="64874" cy="64874"/>
      </dsp:txXfrm>
    </dsp:sp>
    <dsp:sp modelId="{91CACDF0-640A-4DEE-B1BC-E1D4ED2F3535}">
      <dsp:nvSpPr>
        <dsp:cNvPr id="0" name=""/>
        <dsp:cNvSpPr/>
      </dsp:nvSpPr>
      <dsp:spPr>
        <a:xfrm>
          <a:off x="2912571" y="113099"/>
          <a:ext cx="1347975" cy="110508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Calibri" charset="0"/>
              <a:ea typeface="Arial" charset="0"/>
              <a:cs typeface="Arial" charset="0"/>
            </a:rPr>
            <a:t>Local Community</a:t>
          </a:r>
          <a:endParaRPr lang="en-GB" sz="1400" kern="1200" dirty="0"/>
        </a:p>
      </dsp:txBody>
      <dsp:txXfrm>
        <a:off x="3109977" y="274935"/>
        <a:ext cx="953163" cy="781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D6410-C014-44B7-AA9B-51E5EFA51FE0}">
      <dsp:nvSpPr>
        <dsp:cNvPr id="0" name=""/>
        <dsp:cNvSpPr/>
      </dsp:nvSpPr>
      <dsp:spPr>
        <a:xfrm>
          <a:off x="4050" y="316025"/>
          <a:ext cx="1552672" cy="621069"/>
        </a:xfrm>
        <a:prstGeom prst="rect">
          <a:avLst/>
        </a:prstGeom>
        <a:solidFill>
          <a:schemeClr val="bg1">
            <a:lumMod val="8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ts val="0"/>
            </a:spcAft>
            <a:buNone/>
          </a:pPr>
          <a:r>
            <a:rPr lang="en-GB" sz="2000" kern="1200" dirty="0"/>
            <a:t>Resources/</a:t>
          </a:r>
        </a:p>
        <a:p>
          <a:pPr marL="0" lvl="0" indent="0" algn="ctr" defTabSz="889000">
            <a:lnSpc>
              <a:spcPct val="100000"/>
            </a:lnSpc>
            <a:spcBef>
              <a:spcPct val="0"/>
            </a:spcBef>
            <a:spcAft>
              <a:spcPts val="0"/>
            </a:spcAft>
            <a:buNone/>
          </a:pPr>
          <a:r>
            <a:rPr lang="en-GB" sz="2000" kern="1200" dirty="0"/>
            <a:t>Input </a:t>
          </a:r>
        </a:p>
      </dsp:txBody>
      <dsp:txXfrm>
        <a:off x="4050" y="316025"/>
        <a:ext cx="1552672" cy="621069"/>
      </dsp:txXfrm>
    </dsp:sp>
    <dsp:sp modelId="{4B61004D-3F37-4CE9-A46E-362083F23BCE}">
      <dsp:nvSpPr>
        <dsp:cNvPr id="0" name=""/>
        <dsp:cNvSpPr/>
      </dsp:nvSpPr>
      <dsp:spPr>
        <a:xfrm>
          <a:off x="4050" y="937094"/>
          <a:ext cx="1552672" cy="281088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a:t>
          </a:r>
        </a:p>
        <a:p>
          <a:pPr marL="228600" lvl="1" indent="-228600" algn="l" defTabSz="889000">
            <a:lnSpc>
              <a:spcPct val="90000"/>
            </a:lnSpc>
            <a:spcBef>
              <a:spcPct val="0"/>
            </a:spcBef>
            <a:spcAft>
              <a:spcPct val="15000"/>
            </a:spcAft>
            <a:buChar char="•"/>
          </a:pPr>
          <a:r>
            <a:rPr lang="en-GB" sz="2000" kern="1200" dirty="0"/>
            <a:t> </a:t>
          </a:r>
        </a:p>
      </dsp:txBody>
      <dsp:txXfrm>
        <a:off x="4050" y="937094"/>
        <a:ext cx="1552672" cy="2810880"/>
      </dsp:txXfrm>
    </dsp:sp>
    <dsp:sp modelId="{EEF89E2E-D9F5-4CA0-ACF6-B3CA97B5B7E6}">
      <dsp:nvSpPr>
        <dsp:cNvPr id="0" name=""/>
        <dsp:cNvSpPr/>
      </dsp:nvSpPr>
      <dsp:spPr>
        <a:xfrm>
          <a:off x="1774097" y="316025"/>
          <a:ext cx="1552672" cy="621069"/>
        </a:xfrm>
        <a:prstGeom prst="rect">
          <a:avLst/>
        </a:prstGeom>
        <a:solidFill>
          <a:schemeClr val="bg1">
            <a:lumMod val="8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Activity</a:t>
          </a:r>
        </a:p>
      </dsp:txBody>
      <dsp:txXfrm>
        <a:off x="1774097" y="316025"/>
        <a:ext cx="1552672" cy="621069"/>
      </dsp:txXfrm>
    </dsp:sp>
    <dsp:sp modelId="{8D31CD5B-04A6-4CB1-A792-BE7B8A122415}">
      <dsp:nvSpPr>
        <dsp:cNvPr id="0" name=""/>
        <dsp:cNvSpPr/>
      </dsp:nvSpPr>
      <dsp:spPr>
        <a:xfrm>
          <a:off x="1774097" y="937094"/>
          <a:ext cx="1552672" cy="281088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a:t>
          </a:r>
        </a:p>
        <a:p>
          <a:pPr marL="228600" lvl="1" indent="-228600" algn="l" defTabSz="889000">
            <a:lnSpc>
              <a:spcPct val="90000"/>
            </a:lnSpc>
            <a:spcBef>
              <a:spcPct val="0"/>
            </a:spcBef>
            <a:spcAft>
              <a:spcPct val="15000"/>
            </a:spcAft>
            <a:buChar char="•"/>
          </a:pPr>
          <a:r>
            <a:rPr lang="en-GB" sz="2000" kern="1200" dirty="0"/>
            <a:t> </a:t>
          </a:r>
        </a:p>
      </dsp:txBody>
      <dsp:txXfrm>
        <a:off x="1774097" y="937094"/>
        <a:ext cx="1552672" cy="2810880"/>
      </dsp:txXfrm>
    </dsp:sp>
    <dsp:sp modelId="{A702E892-7104-4CAA-8DC8-DBE3117AA061}">
      <dsp:nvSpPr>
        <dsp:cNvPr id="0" name=""/>
        <dsp:cNvSpPr/>
      </dsp:nvSpPr>
      <dsp:spPr>
        <a:xfrm>
          <a:off x="3544143" y="316025"/>
          <a:ext cx="1552672" cy="621069"/>
        </a:xfrm>
        <a:prstGeom prst="rect">
          <a:avLst/>
        </a:prstGeom>
        <a:solidFill>
          <a:schemeClr val="bg1">
            <a:lumMod val="8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Output </a:t>
          </a:r>
        </a:p>
      </dsp:txBody>
      <dsp:txXfrm>
        <a:off x="3544143" y="316025"/>
        <a:ext cx="1552672" cy="621069"/>
      </dsp:txXfrm>
    </dsp:sp>
    <dsp:sp modelId="{216A4218-AD4B-420B-B8D4-EA4A35986854}">
      <dsp:nvSpPr>
        <dsp:cNvPr id="0" name=""/>
        <dsp:cNvSpPr/>
      </dsp:nvSpPr>
      <dsp:spPr>
        <a:xfrm>
          <a:off x="3544143" y="937094"/>
          <a:ext cx="1552672" cy="281088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a:t>
          </a:r>
        </a:p>
        <a:p>
          <a:pPr marL="228600" lvl="1" indent="-228600" algn="l" defTabSz="889000">
            <a:lnSpc>
              <a:spcPct val="90000"/>
            </a:lnSpc>
            <a:spcBef>
              <a:spcPct val="0"/>
            </a:spcBef>
            <a:spcAft>
              <a:spcPct val="15000"/>
            </a:spcAft>
            <a:buChar char="•"/>
          </a:pPr>
          <a:r>
            <a:rPr lang="en-GB" sz="2000" kern="1200" dirty="0"/>
            <a:t> </a:t>
          </a:r>
        </a:p>
      </dsp:txBody>
      <dsp:txXfrm>
        <a:off x="3544143" y="937094"/>
        <a:ext cx="1552672" cy="2810880"/>
      </dsp:txXfrm>
    </dsp:sp>
    <dsp:sp modelId="{9CA09333-3241-4B91-A68D-AFA1544E57F8}">
      <dsp:nvSpPr>
        <dsp:cNvPr id="0" name=""/>
        <dsp:cNvSpPr/>
      </dsp:nvSpPr>
      <dsp:spPr>
        <a:xfrm>
          <a:off x="5314190" y="316025"/>
          <a:ext cx="1552672" cy="621069"/>
        </a:xfrm>
        <a:prstGeom prst="rect">
          <a:avLst/>
        </a:prstGeom>
        <a:solidFill>
          <a:schemeClr val="bg1">
            <a:lumMod val="8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Outcome</a:t>
          </a:r>
        </a:p>
      </dsp:txBody>
      <dsp:txXfrm>
        <a:off x="5314190" y="316025"/>
        <a:ext cx="1552672" cy="621069"/>
      </dsp:txXfrm>
    </dsp:sp>
    <dsp:sp modelId="{9CBF8151-59E6-4681-B278-D2F7A8156659}">
      <dsp:nvSpPr>
        <dsp:cNvPr id="0" name=""/>
        <dsp:cNvSpPr/>
      </dsp:nvSpPr>
      <dsp:spPr>
        <a:xfrm>
          <a:off x="5314190" y="937094"/>
          <a:ext cx="1552672" cy="281088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a:t>
          </a:r>
        </a:p>
        <a:p>
          <a:pPr marL="228600" lvl="1" indent="-228600" algn="l" defTabSz="889000">
            <a:lnSpc>
              <a:spcPct val="90000"/>
            </a:lnSpc>
            <a:spcBef>
              <a:spcPct val="0"/>
            </a:spcBef>
            <a:spcAft>
              <a:spcPct val="15000"/>
            </a:spcAft>
            <a:buChar char="•"/>
          </a:pPr>
          <a:r>
            <a:rPr lang="en-GB" sz="2000" kern="1200" dirty="0"/>
            <a:t> </a:t>
          </a:r>
          <a:endParaRPr lang="en-GB" kern="1200" dirty="0"/>
        </a:p>
      </dsp:txBody>
      <dsp:txXfrm>
        <a:off x="5314190" y="937094"/>
        <a:ext cx="1552672" cy="2810880"/>
      </dsp:txXfrm>
    </dsp:sp>
    <dsp:sp modelId="{5D021360-FF3B-4935-BD84-75DB9D2DB830}">
      <dsp:nvSpPr>
        <dsp:cNvPr id="0" name=""/>
        <dsp:cNvSpPr/>
      </dsp:nvSpPr>
      <dsp:spPr>
        <a:xfrm>
          <a:off x="7084237" y="316025"/>
          <a:ext cx="1552672" cy="621069"/>
        </a:xfrm>
        <a:prstGeom prst="rect">
          <a:avLst/>
        </a:prstGeom>
        <a:solidFill>
          <a:schemeClr val="bg1">
            <a:lumMod val="8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Impact</a:t>
          </a:r>
        </a:p>
      </dsp:txBody>
      <dsp:txXfrm>
        <a:off x="7084237" y="316025"/>
        <a:ext cx="1552672" cy="621069"/>
      </dsp:txXfrm>
    </dsp:sp>
    <dsp:sp modelId="{04B79507-D961-43FB-8497-E2ED696070CB}">
      <dsp:nvSpPr>
        <dsp:cNvPr id="0" name=""/>
        <dsp:cNvSpPr/>
      </dsp:nvSpPr>
      <dsp:spPr>
        <a:xfrm>
          <a:off x="7084237" y="937094"/>
          <a:ext cx="1552672" cy="281088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a:t>
          </a:r>
        </a:p>
        <a:p>
          <a:pPr marL="228600" lvl="1" indent="-228600" algn="l" defTabSz="889000">
            <a:lnSpc>
              <a:spcPct val="90000"/>
            </a:lnSpc>
            <a:spcBef>
              <a:spcPct val="0"/>
            </a:spcBef>
            <a:spcAft>
              <a:spcPct val="15000"/>
            </a:spcAft>
            <a:buChar char="•"/>
          </a:pPr>
          <a:r>
            <a:rPr lang="en-GB" sz="2000" kern="1200" dirty="0"/>
            <a:t> </a:t>
          </a:r>
        </a:p>
      </dsp:txBody>
      <dsp:txXfrm>
        <a:off x="7084237" y="937094"/>
        <a:ext cx="1552672" cy="2810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27CFB-F826-43DA-B4EB-07E98B43C54A}">
      <dsp:nvSpPr>
        <dsp:cNvPr id="0" name=""/>
        <dsp:cNvSpPr/>
      </dsp:nvSpPr>
      <dsp:spPr>
        <a:xfrm>
          <a:off x="1152263" y="1131490"/>
          <a:ext cx="3394472" cy="339447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20EE09-EBD7-4B96-A2C3-02F57A4BAEEA}">
      <dsp:nvSpPr>
        <dsp:cNvPr id="0" name=""/>
        <dsp:cNvSpPr/>
      </dsp:nvSpPr>
      <dsp:spPr>
        <a:xfrm>
          <a:off x="1637389" y="1616617"/>
          <a:ext cx="2424218" cy="24242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22C19-0346-4C44-A16B-F0EBCCDDFE32}">
      <dsp:nvSpPr>
        <dsp:cNvPr id="0" name=""/>
        <dsp:cNvSpPr/>
      </dsp:nvSpPr>
      <dsp:spPr>
        <a:xfrm>
          <a:off x="2122233" y="2101461"/>
          <a:ext cx="1454531" cy="145453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80379-2AA4-4CBF-ACBF-3540084ED5B7}">
      <dsp:nvSpPr>
        <dsp:cNvPr id="0" name=""/>
        <dsp:cNvSpPr/>
      </dsp:nvSpPr>
      <dsp:spPr>
        <a:xfrm>
          <a:off x="2607077" y="2586304"/>
          <a:ext cx="484843" cy="4848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945B1-E7C6-41E2-A356-75A3A5C8C6C1}">
      <dsp:nvSpPr>
        <dsp:cNvPr id="0" name=""/>
        <dsp:cNvSpPr/>
      </dsp:nvSpPr>
      <dsp:spPr>
        <a:xfrm>
          <a:off x="5050684" y="0"/>
          <a:ext cx="2232476"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50800" rIns="50800" bIns="50800" numCol="1" spcCol="1270" anchor="ctr" anchorCtr="0">
          <a:noAutofit/>
        </a:bodyPr>
        <a:lstStyle/>
        <a:p>
          <a:pPr marL="0" lvl="0" indent="0" algn="l" defTabSz="1778000">
            <a:lnSpc>
              <a:spcPct val="90000"/>
            </a:lnSpc>
            <a:spcBef>
              <a:spcPct val="0"/>
            </a:spcBef>
            <a:spcAft>
              <a:spcPct val="35000"/>
            </a:spcAft>
            <a:buNone/>
          </a:pPr>
          <a:r>
            <a:rPr lang="en-GB" sz="4000" kern="1200" dirty="0"/>
            <a:t>Why</a:t>
          </a:r>
        </a:p>
      </dsp:txBody>
      <dsp:txXfrm>
        <a:off x="5050684" y="0"/>
        <a:ext cx="2232476" cy="811844"/>
      </dsp:txXfrm>
    </dsp:sp>
    <dsp:sp modelId="{36E9CB68-8D6D-4744-8528-AA1D54E41E6F}">
      <dsp:nvSpPr>
        <dsp:cNvPr id="0" name=""/>
        <dsp:cNvSpPr/>
      </dsp:nvSpPr>
      <dsp:spPr>
        <a:xfrm>
          <a:off x="4688171" y="405922"/>
          <a:ext cx="424309" cy="0"/>
        </a:xfrm>
        <a:prstGeom prst="line">
          <a:avLst/>
        </a:prstGeom>
        <a:solidFill>
          <a:schemeClr val="accent2">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58168561-3118-4046-8CA8-4B0D37B786B1}">
      <dsp:nvSpPr>
        <dsp:cNvPr id="0" name=""/>
        <dsp:cNvSpPr/>
      </dsp:nvSpPr>
      <dsp:spPr>
        <a:xfrm rot="5400000">
          <a:off x="2555311" y="673236"/>
          <a:ext cx="2398760" cy="1866959"/>
        </a:xfrm>
        <a:prstGeom prst="line">
          <a:avLst/>
        </a:prstGeom>
        <a:solidFill>
          <a:schemeClr val="accent2">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4B49D232-44C2-46AF-A529-BDCE0692E25E}">
      <dsp:nvSpPr>
        <dsp:cNvPr id="0" name=""/>
        <dsp:cNvSpPr/>
      </dsp:nvSpPr>
      <dsp:spPr>
        <a:xfrm>
          <a:off x="5050904" y="811844"/>
          <a:ext cx="2232476"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50800" rIns="50800" bIns="50800" numCol="1" spcCol="1270" anchor="ctr" anchorCtr="0">
          <a:noAutofit/>
        </a:bodyPr>
        <a:lstStyle/>
        <a:p>
          <a:pPr marL="0" lvl="0" indent="0" algn="l" defTabSz="1778000">
            <a:lnSpc>
              <a:spcPct val="90000"/>
            </a:lnSpc>
            <a:spcBef>
              <a:spcPct val="0"/>
            </a:spcBef>
            <a:spcAft>
              <a:spcPct val="35000"/>
            </a:spcAft>
            <a:buNone/>
          </a:pPr>
          <a:r>
            <a:rPr lang="en-GB" sz="4000" kern="1200" dirty="0"/>
            <a:t>To whom</a:t>
          </a:r>
        </a:p>
      </dsp:txBody>
      <dsp:txXfrm>
        <a:off x="5050904" y="811844"/>
        <a:ext cx="2232476" cy="811844"/>
      </dsp:txXfrm>
    </dsp:sp>
    <dsp:sp modelId="{C7E51D50-DD19-406F-939C-A31692C0DE9D}">
      <dsp:nvSpPr>
        <dsp:cNvPr id="0" name=""/>
        <dsp:cNvSpPr/>
      </dsp:nvSpPr>
      <dsp:spPr>
        <a:xfrm>
          <a:off x="4688171" y="1217766"/>
          <a:ext cx="424309" cy="0"/>
        </a:xfrm>
        <a:prstGeom prst="line">
          <a:avLst/>
        </a:prstGeom>
        <a:solidFill>
          <a:schemeClr val="accent2">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5023256B-7A6F-4749-A8C8-33EAA6A2491C}">
      <dsp:nvSpPr>
        <dsp:cNvPr id="0" name=""/>
        <dsp:cNvSpPr/>
      </dsp:nvSpPr>
      <dsp:spPr>
        <a:xfrm rot="5400000">
          <a:off x="2970568" y="1471786"/>
          <a:ext cx="1969925" cy="1462451"/>
        </a:xfrm>
        <a:prstGeom prst="line">
          <a:avLst/>
        </a:prstGeom>
        <a:solidFill>
          <a:schemeClr val="accent2">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DE9070EB-BBC6-4DD4-96CC-B4A7A20826AF}">
      <dsp:nvSpPr>
        <dsp:cNvPr id="0" name=""/>
        <dsp:cNvSpPr/>
      </dsp:nvSpPr>
      <dsp:spPr>
        <a:xfrm>
          <a:off x="5112480" y="1623689"/>
          <a:ext cx="1697236"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50800" rIns="50800" bIns="50800" numCol="1" spcCol="1270" anchor="ctr" anchorCtr="0">
          <a:noAutofit/>
        </a:bodyPr>
        <a:lstStyle/>
        <a:p>
          <a:pPr marL="0" lvl="0" indent="0" algn="l" defTabSz="1778000">
            <a:lnSpc>
              <a:spcPct val="90000"/>
            </a:lnSpc>
            <a:spcBef>
              <a:spcPct val="0"/>
            </a:spcBef>
            <a:spcAft>
              <a:spcPct val="35000"/>
            </a:spcAft>
            <a:buNone/>
          </a:pPr>
          <a:r>
            <a:rPr lang="en-GB" sz="4000" kern="1200" dirty="0"/>
            <a:t>What</a:t>
          </a:r>
        </a:p>
      </dsp:txBody>
      <dsp:txXfrm>
        <a:off x="5112480" y="1623689"/>
        <a:ext cx="1697236" cy="811844"/>
      </dsp:txXfrm>
    </dsp:sp>
    <dsp:sp modelId="{6912DEA7-898F-48DD-A33E-16F83D1AA498}">
      <dsp:nvSpPr>
        <dsp:cNvPr id="0" name=""/>
        <dsp:cNvSpPr/>
      </dsp:nvSpPr>
      <dsp:spPr>
        <a:xfrm>
          <a:off x="4688171" y="2029611"/>
          <a:ext cx="424309" cy="0"/>
        </a:xfrm>
        <a:prstGeom prst="line">
          <a:avLst/>
        </a:prstGeom>
        <a:solidFill>
          <a:schemeClr val="accent2">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41AB4103-B3BA-4825-B516-766B781D6C8A}">
      <dsp:nvSpPr>
        <dsp:cNvPr id="0" name=""/>
        <dsp:cNvSpPr/>
      </dsp:nvSpPr>
      <dsp:spPr>
        <a:xfrm rot="5400000">
          <a:off x="3372530" y="2216024"/>
          <a:ext cx="1502619" cy="1128662"/>
        </a:xfrm>
        <a:prstGeom prst="line">
          <a:avLst/>
        </a:prstGeom>
        <a:solidFill>
          <a:schemeClr val="accent2">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91A53BBE-A35F-4F02-9C0A-C5AFAA0EB8EE}">
      <dsp:nvSpPr>
        <dsp:cNvPr id="0" name=""/>
        <dsp:cNvSpPr/>
      </dsp:nvSpPr>
      <dsp:spPr>
        <a:xfrm>
          <a:off x="5112480" y="2435533"/>
          <a:ext cx="1697236"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50800" rIns="50800" bIns="50800" numCol="1" spcCol="1270" anchor="ctr" anchorCtr="0">
          <a:noAutofit/>
        </a:bodyPr>
        <a:lstStyle/>
        <a:p>
          <a:pPr marL="0" lvl="0" indent="0" algn="l" defTabSz="1778000">
            <a:lnSpc>
              <a:spcPct val="90000"/>
            </a:lnSpc>
            <a:spcBef>
              <a:spcPct val="0"/>
            </a:spcBef>
            <a:spcAft>
              <a:spcPct val="35000"/>
            </a:spcAft>
            <a:buNone/>
          </a:pPr>
          <a:r>
            <a:rPr lang="en-GB" sz="4000" kern="1200" dirty="0"/>
            <a:t>How</a:t>
          </a:r>
        </a:p>
      </dsp:txBody>
      <dsp:txXfrm>
        <a:off x="5112480" y="2435533"/>
        <a:ext cx="1697236" cy="811844"/>
      </dsp:txXfrm>
    </dsp:sp>
    <dsp:sp modelId="{627047BC-7EF9-4E70-B3A6-C8075F3DA779}">
      <dsp:nvSpPr>
        <dsp:cNvPr id="0" name=""/>
        <dsp:cNvSpPr/>
      </dsp:nvSpPr>
      <dsp:spPr>
        <a:xfrm>
          <a:off x="4688171" y="2841456"/>
          <a:ext cx="424309" cy="0"/>
        </a:xfrm>
        <a:prstGeom prst="line">
          <a:avLst/>
        </a:prstGeom>
        <a:solidFill>
          <a:schemeClr val="accent2">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D8F87427-6260-4AE0-9326-25220A45FCAA}">
      <dsp:nvSpPr>
        <dsp:cNvPr id="0" name=""/>
        <dsp:cNvSpPr/>
      </dsp:nvSpPr>
      <dsp:spPr>
        <a:xfrm rot="5400000">
          <a:off x="3775454" y="2963204"/>
          <a:ext cx="1032824" cy="788649"/>
        </a:xfrm>
        <a:prstGeom prst="line">
          <a:avLst/>
        </a:prstGeom>
        <a:solidFill>
          <a:schemeClr val="accent2">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2530A-BEF4-4E55-834A-14E981A09DCD}">
      <dsp:nvSpPr>
        <dsp:cNvPr id="0" name=""/>
        <dsp:cNvSpPr/>
      </dsp:nvSpPr>
      <dsp:spPr>
        <a:xfrm>
          <a:off x="0" y="2433"/>
          <a:ext cx="76328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9DEC64-6F26-4333-A0F6-4C5BCEBA1558}">
      <dsp:nvSpPr>
        <dsp:cNvPr id="0" name=""/>
        <dsp:cNvSpPr/>
      </dsp:nvSpPr>
      <dsp:spPr>
        <a:xfrm>
          <a:off x="0" y="2433"/>
          <a:ext cx="1526569" cy="165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Local community </a:t>
          </a:r>
        </a:p>
      </dsp:txBody>
      <dsp:txXfrm>
        <a:off x="0" y="2433"/>
        <a:ext cx="1526569" cy="1659820"/>
      </dsp:txXfrm>
    </dsp:sp>
    <dsp:sp modelId="{F04C97B7-0E23-4BB7-969E-B61D3B4F4EB2}">
      <dsp:nvSpPr>
        <dsp:cNvPr id="0" name=""/>
        <dsp:cNvSpPr/>
      </dsp:nvSpPr>
      <dsp:spPr>
        <a:xfrm>
          <a:off x="1641062" y="41011"/>
          <a:ext cx="5991785" cy="77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a:t>
          </a:r>
        </a:p>
      </dsp:txBody>
      <dsp:txXfrm>
        <a:off x="1641062" y="41011"/>
        <a:ext cx="5991785" cy="771557"/>
      </dsp:txXfrm>
    </dsp:sp>
    <dsp:sp modelId="{A3E581FD-84C8-44D4-B45C-47B27A1376AB}">
      <dsp:nvSpPr>
        <dsp:cNvPr id="0" name=""/>
        <dsp:cNvSpPr/>
      </dsp:nvSpPr>
      <dsp:spPr>
        <a:xfrm>
          <a:off x="1526569" y="812568"/>
          <a:ext cx="610627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F0AEA8-2678-4C91-8BE2-1236B67EA284}">
      <dsp:nvSpPr>
        <dsp:cNvPr id="0" name=""/>
        <dsp:cNvSpPr/>
      </dsp:nvSpPr>
      <dsp:spPr>
        <a:xfrm>
          <a:off x="1641062" y="851146"/>
          <a:ext cx="5991785" cy="77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a:t>
          </a:r>
        </a:p>
      </dsp:txBody>
      <dsp:txXfrm>
        <a:off x="1641062" y="851146"/>
        <a:ext cx="5991785" cy="771557"/>
      </dsp:txXfrm>
    </dsp:sp>
    <dsp:sp modelId="{25D6355B-073C-430A-953F-C1EA5F0E8596}">
      <dsp:nvSpPr>
        <dsp:cNvPr id="0" name=""/>
        <dsp:cNvSpPr/>
      </dsp:nvSpPr>
      <dsp:spPr>
        <a:xfrm>
          <a:off x="1526569" y="1622703"/>
          <a:ext cx="610627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E28FAA-92EC-4F2F-BEB7-A61138722571}">
      <dsp:nvSpPr>
        <dsp:cNvPr id="0" name=""/>
        <dsp:cNvSpPr/>
      </dsp:nvSpPr>
      <dsp:spPr>
        <a:xfrm>
          <a:off x="0" y="1662253"/>
          <a:ext cx="76328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330867-B262-421C-83ED-3BC66135F41E}">
      <dsp:nvSpPr>
        <dsp:cNvPr id="0" name=""/>
        <dsp:cNvSpPr/>
      </dsp:nvSpPr>
      <dsp:spPr>
        <a:xfrm>
          <a:off x="0" y="1662253"/>
          <a:ext cx="1526569" cy="165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Municipality</a:t>
          </a:r>
        </a:p>
      </dsp:txBody>
      <dsp:txXfrm>
        <a:off x="0" y="1662253"/>
        <a:ext cx="1526569" cy="1659820"/>
      </dsp:txXfrm>
    </dsp:sp>
    <dsp:sp modelId="{47C098F9-23ED-4743-94E8-E5D2B94399B7}">
      <dsp:nvSpPr>
        <dsp:cNvPr id="0" name=""/>
        <dsp:cNvSpPr/>
      </dsp:nvSpPr>
      <dsp:spPr>
        <a:xfrm>
          <a:off x="1641062" y="1700831"/>
          <a:ext cx="5991785" cy="77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a:t>
          </a:r>
        </a:p>
      </dsp:txBody>
      <dsp:txXfrm>
        <a:off x="1641062" y="1700831"/>
        <a:ext cx="5991785" cy="771557"/>
      </dsp:txXfrm>
    </dsp:sp>
    <dsp:sp modelId="{ECAAEA37-E71D-4EEC-8B28-AD7A50F8F161}">
      <dsp:nvSpPr>
        <dsp:cNvPr id="0" name=""/>
        <dsp:cNvSpPr/>
      </dsp:nvSpPr>
      <dsp:spPr>
        <a:xfrm>
          <a:off x="1526569" y="2472388"/>
          <a:ext cx="610627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FCCD6D-14B5-465E-AFCD-2D3AF85A66BE}">
      <dsp:nvSpPr>
        <dsp:cNvPr id="0" name=""/>
        <dsp:cNvSpPr/>
      </dsp:nvSpPr>
      <dsp:spPr>
        <a:xfrm>
          <a:off x="1641062" y="2510966"/>
          <a:ext cx="5991785" cy="77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a:t>
          </a:r>
        </a:p>
      </dsp:txBody>
      <dsp:txXfrm>
        <a:off x="1641062" y="2510966"/>
        <a:ext cx="5991785" cy="771557"/>
      </dsp:txXfrm>
    </dsp:sp>
    <dsp:sp modelId="{4410C02B-E1CD-4011-8C63-D75B68D14FF6}">
      <dsp:nvSpPr>
        <dsp:cNvPr id="0" name=""/>
        <dsp:cNvSpPr/>
      </dsp:nvSpPr>
      <dsp:spPr>
        <a:xfrm>
          <a:off x="1526569" y="3282523"/>
          <a:ext cx="610627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920ECA-1EB2-4308-8A5D-BC96C3858F3C}">
      <dsp:nvSpPr>
        <dsp:cNvPr id="0" name=""/>
        <dsp:cNvSpPr/>
      </dsp:nvSpPr>
      <dsp:spPr>
        <a:xfrm>
          <a:off x="0" y="3322074"/>
          <a:ext cx="76328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9BFBA-F3CD-4949-81A5-C6AE1E1C8C97}">
      <dsp:nvSpPr>
        <dsp:cNvPr id="0" name=""/>
        <dsp:cNvSpPr/>
      </dsp:nvSpPr>
      <dsp:spPr>
        <a:xfrm>
          <a:off x="0" y="3322074"/>
          <a:ext cx="1526569" cy="165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Businesses</a:t>
          </a:r>
        </a:p>
      </dsp:txBody>
      <dsp:txXfrm>
        <a:off x="0" y="3322074"/>
        <a:ext cx="1526569" cy="1659820"/>
      </dsp:txXfrm>
    </dsp:sp>
    <dsp:sp modelId="{069CA813-2926-4B6E-B305-416C6FAB3F3B}">
      <dsp:nvSpPr>
        <dsp:cNvPr id="0" name=""/>
        <dsp:cNvSpPr/>
      </dsp:nvSpPr>
      <dsp:spPr>
        <a:xfrm>
          <a:off x="1641062" y="3360651"/>
          <a:ext cx="5991785" cy="77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a:t>
          </a:r>
        </a:p>
      </dsp:txBody>
      <dsp:txXfrm>
        <a:off x="1641062" y="3360651"/>
        <a:ext cx="5991785" cy="771557"/>
      </dsp:txXfrm>
    </dsp:sp>
    <dsp:sp modelId="{02EC91E7-DE22-4C33-B25B-9C5B9D9F781C}">
      <dsp:nvSpPr>
        <dsp:cNvPr id="0" name=""/>
        <dsp:cNvSpPr/>
      </dsp:nvSpPr>
      <dsp:spPr>
        <a:xfrm>
          <a:off x="1526569" y="4132208"/>
          <a:ext cx="610627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EA2C0-A2F1-4810-80C2-54F289059AB1}">
      <dsp:nvSpPr>
        <dsp:cNvPr id="0" name=""/>
        <dsp:cNvSpPr/>
      </dsp:nvSpPr>
      <dsp:spPr>
        <a:xfrm>
          <a:off x="1641062" y="4170786"/>
          <a:ext cx="5991785" cy="77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a:t>
          </a:r>
        </a:p>
      </dsp:txBody>
      <dsp:txXfrm>
        <a:off x="1641062" y="4170786"/>
        <a:ext cx="5991785" cy="771557"/>
      </dsp:txXfrm>
    </dsp:sp>
    <dsp:sp modelId="{6AC41262-8FE4-45B9-82BE-CEB2CE2C96B7}">
      <dsp:nvSpPr>
        <dsp:cNvPr id="0" name=""/>
        <dsp:cNvSpPr/>
      </dsp:nvSpPr>
      <dsp:spPr>
        <a:xfrm>
          <a:off x="1526569" y="4942343"/>
          <a:ext cx="610627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D6410-C014-44B7-AA9B-51E5EFA51FE0}">
      <dsp:nvSpPr>
        <dsp:cNvPr id="0" name=""/>
        <dsp:cNvSpPr/>
      </dsp:nvSpPr>
      <dsp:spPr>
        <a:xfrm>
          <a:off x="4050" y="316025"/>
          <a:ext cx="1552672" cy="621069"/>
        </a:xfrm>
        <a:prstGeom prst="rect">
          <a:avLst/>
        </a:prstGeom>
        <a:solidFill>
          <a:schemeClr val="bg1">
            <a:lumMod val="85000"/>
          </a:schemeClr>
        </a:solidFill>
        <a:ln w="25400" cap="flat" cmpd="sng" algn="ctr">
          <a:solidFill>
            <a:srgbClr val="A2DED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Resources/</a:t>
          </a:r>
        </a:p>
        <a:p>
          <a:pPr marL="0" lvl="0" indent="0" algn="ctr" defTabSz="889000">
            <a:lnSpc>
              <a:spcPct val="90000"/>
            </a:lnSpc>
            <a:spcBef>
              <a:spcPct val="0"/>
            </a:spcBef>
            <a:spcAft>
              <a:spcPct val="35000"/>
            </a:spcAft>
            <a:buNone/>
          </a:pPr>
          <a:r>
            <a:rPr lang="en-GB" sz="2000" kern="1200" dirty="0"/>
            <a:t>Input </a:t>
          </a:r>
        </a:p>
      </dsp:txBody>
      <dsp:txXfrm>
        <a:off x="4050" y="316025"/>
        <a:ext cx="1552672" cy="621069"/>
      </dsp:txXfrm>
    </dsp:sp>
    <dsp:sp modelId="{4B61004D-3F37-4CE9-A46E-362083F23BCE}">
      <dsp:nvSpPr>
        <dsp:cNvPr id="0" name=""/>
        <dsp:cNvSpPr/>
      </dsp:nvSpPr>
      <dsp:spPr>
        <a:xfrm>
          <a:off x="4050" y="937094"/>
          <a:ext cx="1552672" cy="2810880"/>
        </a:xfrm>
        <a:prstGeom prst="rect">
          <a:avLst/>
        </a:prstGeom>
        <a:solidFill>
          <a:schemeClr val="lt1">
            <a:alpha val="90000"/>
            <a:tint val="40000"/>
            <a:hueOff val="0"/>
            <a:satOff val="0"/>
            <a:lumOff val="0"/>
            <a:alphaOff val="0"/>
          </a:schemeClr>
        </a:solidFill>
        <a:ln w="25400" cap="flat" cmpd="sng" algn="ctr">
          <a:solidFill>
            <a:srgbClr val="A2DED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a:t>
          </a:r>
        </a:p>
        <a:p>
          <a:pPr marL="228600" lvl="1" indent="-228600" algn="l" defTabSz="889000">
            <a:lnSpc>
              <a:spcPct val="90000"/>
            </a:lnSpc>
            <a:spcBef>
              <a:spcPct val="0"/>
            </a:spcBef>
            <a:spcAft>
              <a:spcPct val="15000"/>
            </a:spcAft>
            <a:buChar char="•"/>
          </a:pPr>
          <a:r>
            <a:rPr lang="en-GB" sz="2000" kern="1200" dirty="0"/>
            <a:t> </a:t>
          </a:r>
        </a:p>
      </dsp:txBody>
      <dsp:txXfrm>
        <a:off x="4050" y="937094"/>
        <a:ext cx="1552672" cy="2810880"/>
      </dsp:txXfrm>
    </dsp:sp>
    <dsp:sp modelId="{EEF89E2E-D9F5-4CA0-ACF6-B3CA97B5B7E6}">
      <dsp:nvSpPr>
        <dsp:cNvPr id="0" name=""/>
        <dsp:cNvSpPr/>
      </dsp:nvSpPr>
      <dsp:spPr>
        <a:xfrm>
          <a:off x="1774097" y="316025"/>
          <a:ext cx="1552672" cy="621069"/>
        </a:xfrm>
        <a:prstGeom prst="rect">
          <a:avLst/>
        </a:prstGeom>
        <a:solidFill>
          <a:schemeClr val="bg1">
            <a:lumMod val="85000"/>
          </a:schemeClr>
        </a:solidFill>
        <a:ln w="25400" cap="flat" cmpd="sng" algn="ctr">
          <a:solidFill>
            <a:srgbClr val="A2DED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Activity</a:t>
          </a:r>
        </a:p>
      </dsp:txBody>
      <dsp:txXfrm>
        <a:off x="1774097" y="316025"/>
        <a:ext cx="1552672" cy="621069"/>
      </dsp:txXfrm>
    </dsp:sp>
    <dsp:sp modelId="{8D31CD5B-04A6-4CB1-A792-BE7B8A122415}">
      <dsp:nvSpPr>
        <dsp:cNvPr id="0" name=""/>
        <dsp:cNvSpPr/>
      </dsp:nvSpPr>
      <dsp:spPr>
        <a:xfrm>
          <a:off x="1774097" y="937094"/>
          <a:ext cx="1552672" cy="2810880"/>
        </a:xfrm>
        <a:prstGeom prst="rect">
          <a:avLst/>
        </a:prstGeom>
        <a:solidFill>
          <a:schemeClr val="lt1">
            <a:alpha val="90000"/>
            <a:tint val="40000"/>
            <a:hueOff val="0"/>
            <a:satOff val="0"/>
            <a:lumOff val="0"/>
            <a:alphaOff val="0"/>
          </a:schemeClr>
        </a:solidFill>
        <a:ln w="25400" cap="flat" cmpd="sng" algn="ctr">
          <a:solidFill>
            <a:srgbClr val="A2DED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a:t>
          </a:r>
        </a:p>
        <a:p>
          <a:pPr marL="228600" lvl="1" indent="-228600" algn="l" defTabSz="889000">
            <a:lnSpc>
              <a:spcPct val="90000"/>
            </a:lnSpc>
            <a:spcBef>
              <a:spcPct val="0"/>
            </a:spcBef>
            <a:spcAft>
              <a:spcPct val="15000"/>
            </a:spcAft>
            <a:buChar char="•"/>
          </a:pPr>
          <a:r>
            <a:rPr lang="en-GB" sz="2000" kern="1200" dirty="0"/>
            <a:t> </a:t>
          </a:r>
        </a:p>
      </dsp:txBody>
      <dsp:txXfrm>
        <a:off x="1774097" y="937094"/>
        <a:ext cx="1552672" cy="2810880"/>
      </dsp:txXfrm>
    </dsp:sp>
    <dsp:sp modelId="{A702E892-7104-4CAA-8DC8-DBE3117AA061}">
      <dsp:nvSpPr>
        <dsp:cNvPr id="0" name=""/>
        <dsp:cNvSpPr/>
      </dsp:nvSpPr>
      <dsp:spPr>
        <a:xfrm>
          <a:off x="3544143" y="316025"/>
          <a:ext cx="1552672" cy="621069"/>
        </a:xfrm>
        <a:prstGeom prst="rect">
          <a:avLst/>
        </a:prstGeom>
        <a:solidFill>
          <a:schemeClr val="bg1">
            <a:lumMod val="85000"/>
          </a:schemeClr>
        </a:solidFill>
        <a:ln w="25400" cap="flat" cmpd="sng" algn="ctr">
          <a:solidFill>
            <a:srgbClr val="A2DED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Output </a:t>
          </a:r>
        </a:p>
      </dsp:txBody>
      <dsp:txXfrm>
        <a:off x="3544143" y="316025"/>
        <a:ext cx="1552672" cy="621069"/>
      </dsp:txXfrm>
    </dsp:sp>
    <dsp:sp modelId="{216A4218-AD4B-420B-B8D4-EA4A35986854}">
      <dsp:nvSpPr>
        <dsp:cNvPr id="0" name=""/>
        <dsp:cNvSpPr/>
      </dsp:nvSpPr>
      <dsp:spPr>
        <a:xfrm>
          <a:off x="3544143" y="937094"/>
          <a:ext cx="1552672" cy="2810880"/>
        </a:xfrm>
        <a:prstGeom prst="rect">
          <a:avLst/>
        </a:prstGeom>
        <a:solidFill>
          <a:schemeClr val="lt1">
            <a:alpha val="90000"/>
            <a:tint val="40000"/>
            <a:hueOff val="0"/>
            <a:satOff val="0"/>
            <a:lumOff val="0"/>
            <a:alphaOff val="0"/>
          </a:schemeClr>
        </a:solidFill>
        <a:ln w="25400" cap="flat" cmpd="sng" algn="ctr">
          <a:solidFill>
            <a:srgbClr val="A2DED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a:t>
          </a:r>
        </a:p>
        <a:p>
          <a:pPr marL="228600" lvl="1" indent="-228600" algn="l" defTabSz="889000">
            <a:lnSpc>
              <a:spcPct val="90000"/>
            </a:lnSpc>
            <a:spcBef>
              <a:spcPct val="0"/>
            </a:spcBef>
            <a:spcAft>
              <a:spcPct val="15000"/>
            </a:spcAft>
            <a:buChar char="•"/>
          </a:pPr>
          <a:r>
            <a:rPr lang="en-GB" sz="2000" kern="1200" dirty="0"/>
            <a:t> </a:t>
          </a:r>
        </a:p>
      </dsp:txBody>
      <dsp:txXfrm>
        <a:off x="3544143" y="937094"/>
        <a:ext cx="1552672" cy="2810880"/>
      </dsp:txXfrm>
    </dsp:sp>
    <dsp:sp modelId="{9CA09333-3241-4B91-A68D-AFA1544E57F8}">
      <dsp:nvSpPr>
        <dsp:cNvPr id="0" name=""/>
        <dsp:cNvSpPr/>
      </dsp:nvSpPr>
      <dsp:spPr>
        <a:xfrm>
          <a:off x="5314190" y="316025"/>
          <a:ext cx="1552672" cy="621069"/>
        </a:xfrm>
        <a:prstGeom prst="rect">
          <a:avLst/>
        </a:prstGeom>
        <a:solidFill>
          <a:schemeClr val="bg1">
            <a:lumMod val="85000"/>
          </a:schemeClr>
        </a:solidFill>
        <a:ln w="25400" cap="flat" cmpd="sng" algn="ctr">
          <a:solidFill>
            <a:srgbClr val="A2DED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Outcome</a:t>
          </a:r>
        </a:p>
      </dsp:txBody>
      <dsp:txXfrm>
        <a:off x="5314190" y="316025"/>
        <a:ext cx="1552672" cy="621069"/>
      </dsp:txXfrm>
    </dsp:sp>
    <dsp:sp modelId="{9CBF8151-59E6-4681-B278-D2F7A8156659}">
      <dsp:nvSpPr>
        <dsp:cNvPr id="0" name=""/>
        <dsp:cNvSpPr/>
      </dsp:nvSpPr>
      <dsp:spPr>
        <a:xfrm>
          <a:off x="5314190" y="937094"/>
          <a:ext cx="1552672" cy="2810880"/>
        </a:xfrm>
        <a:prstGeom prst="rect">
          <a:avLst/>
        </a:prstGeom>
        <a:solidFill>
          <a:schemeClr val="lt1">
            <a:alpha val="90000"/>
            <a:tint val="40000"/>
            <a:hueOff val="0"/>
            <a:satOff val="0"/>
            <a:lumOff val="0"/>
            <a:alphaOff val="0"/>
          </a:schemeClr>
        </a:solidFill>
        <a:ln w="25400" cap="flat" cmpd="sng" algn="ctr">
          <a:solidFill>
            <a:srgbClr val="A2DED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a:t>
          </a:r>
        </a:p>
        <a:p>
          <a:pPr marL="228600" lvl="1" indent="-228600" algn="l" defTabSz="889000">
            <a:lnSpc>
              <a:spcPct val="90000"/>
            </a:lnSpc>
            <a:spcBef>
              <a:spcPct val="0"/>
            </a:spcBef>
            <a:spcAft>
              <a:spcPct val="15000"/>
            </a:spcAft>
            <a:buChar char="•"/>
          </a:pPr>
          <a:r>
            <a:rPr lang="en-GB" sz="2000" kern="1200" dirty="0"/>
            <a:t> </a:t>
          </a:r>
          <a:endParaRPr lang="en-GB" kern="1200" dirty="0"/>
        </a:p>
      </dsp:txBody>
      <dsp:txXfrm>
        <a:off x="5314190" y="937094"/>
        <a:ext cx="1552672" cy="2810880"/>
      </dsp:txXfrm>
    </dsp:sp>
    <dsp:sp modelId="{5D021360-FF3B-4935-BD84-75DB9D2DB830}">
      <dsp:nvSpPr>
        <dsp:cNvPr id="0" name=""/>
        <dsp:cNvSpPr/>
      </dsp:nvSpPr>
      <dsp:spPr>
        <a:xfrm>
          <a:off x="7084237" y="316025"/>
          <a:ext cx="1552672" cy="621069"/>
        </a:xfrm>
        <a:prstGeom prst="rect">
          <a:avLst/>
        </a:prstGeom>
        <a:solidFill>
          <a:schemeClr val="bg1">
            <a:lumMod val="85000"/>
          </a:schemeClr>
        </a:solidFill>
        <a:ln w="25400" cap="flat" cmpd="sng" algn="ctr">
          <a:solidFill>
            <a:srgbClr val="A2DED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Impact</a:t>
          </a:r>
        </a:p>
      </dsp:txBody>
      <dsp:txXfrm>
        <a:off x="7084237" y="316025"/>
        <a:ext cx="1552672" cy="621069"/>
      </dsp:txXfrm>
    </dsp:sp>
    <dsp:sp modelId="{04B79507-D961-43FB-8497-E2ED696070CB}">
      <dsp:nvSpPr>
        <dsp:cNvPr id="0" name=""/>
        <dsp:cNvSpPr/>
      </dsp:nvSpPr>
      <dsp:spPr>
        <a:xfrm>
          <a:off x="7084237" y="937094"/>
          <a:ext cx="1552672" cy="2810880"/>
        </a:xfrm>
        <a:prstGeom prst="rect">
          <a:avLst/>
        </a:prstGeom>
        <a:solidFill>
          <a:schemeClr val="lt1">
            <a:alpha val="90000"/>
            <a:tint val="40000"/>
            <a:hueOff val="0"/>
            <a:satOff val="0"/>
            <a:lumOff val="0"/>
            <a:alphaOff val="0"/>
          </a:schemeClr>
        </a:solidFill>
        <a:ln w="25400" cap="flat" cmpd="sng" algn="ctr">
          <a:solidFill>
            <a:srgbClr val="A2DED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a:t>
          </a:r>
        </a:p>
        <a:p>
          <a:pPr marL="228600" lvl="1" indent="-228600" algn="l" defTabSz="889000">
            <a:lnSpc>
              <a:spcPct val="90000"/>
            </a:lnSpc>
            <a:spcBef>
              <a:spcPct val="0"/>
            </a:spcBef>
            <a:spcAft>
              <a:spcPct val="15000"/>
            </a:spcAft>
            <a:buChar char="•"/>
          </a:pPr>
          <a:r>
            <a:rPr lang="en-GB" sz="2000" kern="1200" dirty="0"/>
            <a:t> </a:t>
          </a:r>
        </a:p>
      </dsp:txBody>
      <dsp:txXfrm>
        <a:off x="7084237" y="937094"/>
        <a:ext cx="1552672"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D0F62-3A1E-4DDE-A21A-1AC59B83F4C3}" type="datetimeFigureOut">
              <a:rPr lang="en-GB" smtClean="0"/>
              <a:t>31/01/2017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98241-EA57-487F-A00C-4040E31868C4}" type="slidenum">
              <a:rPr lang="en-GB" smtClean="0"/>
              <a:t>‹#›</a:t>
            </a:fld>
            <a:endParaRPr lang="en-GB" dirty="0"/>
          </a:p>
        </p:txBody>
      </p:sp>
    </p:spTree>
    <p:extLst>
      <p:ext uri="{BB962C8B-B14F-4D97-AF65-F5344CB8AC3E}">
        <p14:creationId xmlns:p14="http://schemas.microsoft.com/office/powerpoint/2010/main" val="39403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98241-EA57-487F-A00C-4040E31868C4}" type="slidenum">
              <a:rPr lang="en-GB" smtClean="0"/>
              <a:t>2</a:t>
            </a:fld>
            <a:endParaRPr lang="en-GB" dirty="0"/>
          </a:p>
        </p:txBody>
      </p:sp>
    </p:spTree>
    <p:extLst>
      <p:ext uri="{BB962C8B-B14F-4D97-AF65-F5344CB8AC3E}">
        <p14:creationId xmlns:p14="http://schemas.microsoft.com/office/powerpoint/2010/main" val="2504397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State of profession</a:t>
            </a:r>
            <a:r>
              <a:rPr lang="en-GB" baseline="0" dirty="0"/>
              <a:t> </a:t>
            </a:r>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37</a:t>
            </a:fld>
            <a:endParaRPr lang="en-GB" dirty="0"/>
          </a:p>
        </p:txBody>
      </p:sp>
    </p:spTree>
    <p:extLst>
      <p:ext uri="{BB962C8B-B14F-4D97-AF65-F5344CB8AC3E}">
        <p14:creationId xmlns:p14="http://schemas.microsoft.com/office/powerpoint/2010/main" val="90841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!encouraging corporate philanthropy </a:t>
            </a:r>
          </a:p>
          <a:p>
            <a:endParaRPr lang="en-GB" dirty="0"/>
          </a:p>
          <a:p>
            <a:r>
              <a:rPr lang="en-GB" dirty="0"/>
              <a:t>The most basic forms of performance metrics: </a:t>
            </a:r>
          </a:p>
          <a:p>
            <a:r>
              <a:rPr lang="en-GB" dirty="0"/>
              <a:t>Activities: such as the number of staff trained or amount of goods purchased</a:t>
            </a:r>
          </a:p>
          <a:p>
            <a:r>
              <a:rPr lang="en-GB" dirty="0"/>
              <a:t>Outputs: such as the number of clients served, products distributed, and areas reached</a:t>
            </a:r>
          </a:p>
          <a:p>
            <a:r>
              <a:rPr lang="en-US" dirty="0">
                <a:solidFill>
                  <a:srgbClr val="C00000"/>
                </a:solidFill>
              </a:rPr>
              <a:t>Impact:</a:t>
            </a:r>
            <a:r>
              <a:rPr lang="en-GB" dirty="0">
                <a:solidFill>
                  <a:srgbClr val="C00000"/>
                </a:solidFill>
              </a:rPr>
              <a:t>output and activity metrics alone cannot indicate that positive societal changes are being achieved or if unintended harm is being caused. Impact outlines clearly how success is defined and track whether and how the programs affect their beneficiaries</a:t>
            </a:r>
          </a:p>
          <a:p>
            <a:endParaRPr lang="en-GB" dirty="0"/>
          </a:p>
          <a:p>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Encouraging corporate philanthropy pdf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However, output and activity metrics alone cannot indicate that positive</a:t>
            </a:r>
          </a:p>
          <a:p>
            <a:r>
              <a:rPr lang="en-GB" sz="1200" b="0" i="0" u="none" strike="noStrike" kern="1200" baseline="0" dirty="0">
                <a:solidFill>
                  <a:schemeClr val="tx1"/>
                </a:solidFill>
                <a:latin typeface="+mn-lt"/>
                <a:ea typeface="+mn-ea"/>
                <a:cs typeface="+mn-cs"/>
              </a:rPr>
              <a:t>societal changes are being achieved or if unintended harm is being caused. In the</a:t>
            </a:r>
          </a:p>
          <a:p>
            <a:r>
              <a:rPr lang="en-GB" sz="1200" b="0" i="0" u="none" strike="noStrike" kern="1200" baseline="0" dirty="0">
                <a:solidFill>
                  <a:schemeClr val="tx1"/>
                </a:solidFill>
                <a:latin typeface="+mn-lt"/>
                <a:ea typeface="+mn-ea"/>
                <a:cs typeface="+mn-cs"/>
              </a:rPr>
              <a:t>case of program initiatives such as signature projects, companies share a strong</a:t>
            </a:r>
          </a:p>
          <a:p>
            <a:r>
              <a:rPr lang="en-GB" sz="1200" b="0" i="0" u="none" strike="noStrike" kern="1200" baseline="0" dirty="0">
                <a:solidFill>
                  <a:schemeClr val="tx1"/>
                </a:solidFill>
                <a:latin typeface="+mn-lt"/>
                <a:ea typeface="+mn-ea"/>
                <a:cs typeface="+mn-cs"/>
              </a:rPr>
              <a:t>connection with the cause and are concerned about the social outcomes of their</a:t>
            </a:r>
          </a:p>
          <a:p>
            <a:r>
              <a:rPr lang="en-GB" sz="1200" b="0" i="0" u="none" strike="noStrike" kern="1200" baseline="0" dirty="0">
                <a:solidFill>
                  <a:schemeClr val="tx1"/>
                </a:solidFill>
                <a:latin typeface="+mn-lt"/>
                <a:ea typeface="+mn-ea"/>
                <a:cs typeface="+mn-cs"/>
              </a:rPr>
              <a:t>efforts. Managers of these programs and their </a:t>
            </a:r>
            <a:r>
              <a:rPr lang="en-GB" sz="1200" b="0" i="0" u="none" strike="noStrike" kern="1200" baseline="0" dirty="0" err="1">
                <a:solidFill>
                  <a:schemeClr val="tx1"/>
                </a:solidFill>
                <a:latin typeface="+mn-lt"/>
                <a:ea typeface="+mn-ea"/>
                <a:cs typeface="+mn-cs"/>
              </a:rPr>
              <a:t>nonprofit</a:t>
            </a:r>
            <a:r>
              <a:rPr lang="en-GB" sz="1200" b="0" i="0" u="none" strike="noStrike" kern="1200" baseline="0" dirty="0">
                <a:solidFill>
                  <a:schemeClr val="tx1"/>
                </a:solidFill>
                <a:latin typeface="+mn-lt"/>
                <a:ea typeface="+mn-ea"/>
                <a:cs typeface="+mn-cs"/>
              </a:rPr>
              <a:t> partners must articulate</a:t>
            </a:r>
          </a:p>
          <a:p>
            <a:r>
              <a:rPr lang="en-GB" sz="1200" b="0" i="0" u="none" strike="noStrike" kern="1200" baseline="0" dirty="0">
                <a:solidFill>
                  <a:schemeClr val="tx1"/>
                </a:solidFill>
                <a:latin typeface="+mn-lt"/>
                <a:ea typeface="+mn-ea"/>
                <a:cs typeface="+mn-cs"/>
              </a:rPr>
              <a:t>the process by which changes and results are expected to occur. They should</a:t>
            </a:r>
          </a:p>
          <a:p>
            <a:r>
              <a:rPr lang="en-GB" sz="1200" b="0" i="0" u="none" strike="noStrike" kern="1200" baseline="0" dirty="0">
                <a:solidFill>
                  <a:schemeClr val="tx1"/>
                </a:solidFill>
                <a:latin typeface="+mn-lt"/>
                <a:ea typeface="+mn-ea"/>
                <a:cs typeface="+mn-cs"/>
              </a:rPr>
              <a:t>outline clearly how success is defined and track whether and how the programs</a:t>
            </a:r>
          </a:p>
          <a:p>
            <a:r>
              <a:rPr lang="en-GB" sz="1200" b="0" i="0" u="none" strike="noStrike" kern="1200" baseline="0" dirty="0">
                <a:solidFill>
                  <a:schemeClr val="tx1"/>
                </a:solidFill>
                <a:latin typeface="+mn-lt"/>
                <a:ea typeface="+mn-ea"/>
                <a:cs typeface="+mn-cs"/>
              </a:rPr>
              <a:t>are affecting their beneficiaries.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With respect to giving programs comprising primarily short-term, one-off grants driven by community obligations, simply identifying activities and measuring output may be all that is feasible.</a:t>
            </a:r>
          </a:p>
        </p:txBody>
      </p:sp>
      <p:sp>
        <p:nvSpPr>
          <p:cNvPr id="4" name="Slide Number Placeholder 3"/>
          <p:cNvSpPr>
            <a:spLocks noGrp="1"/>
          </p:cNvSpPr>
          <p:nvPr>
            <p:ph type="sldNum" sz="quarter" idx="10"/>
          </p:nvPr>
        </p:nvSpPr>
        <p:spPr/>
        <p:txBody>
          <a:bodyPr/>
          <a:lstStyle/>
          <a:p>
            <a:fld id="{C1A98241-EA57-487F-A00C-4040E31868C4}" type="slidenum">
              <a:rPr lang="en-GB" smtClean="0"/>
              <a:t>46</a:t>
            </a:fld>
            <a:endParaRPr lang="en-GB"/>
          </a:p>
        </p:txBody>
      </p:sp>
    </p:spTree>
    <p:extLst>
      <p:ext uri="{BB962C8B-B14F-4D97-AF65-F5344CB8AC3E}">
        <p14:creationId xmlns:p14="http://schemas.microsoft.com/office/powerpoint/2010/main" val="210692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47</a:t>
            </a:fld>
            <a:endParaRPr lang="en-GB" dirty="0"/>
          </a:p>
        </p:txBody>
      </p:sp>
    </p:spTree>
    <p:extLst>
      <p:ext uri="{BB962C8B-B14F-4D97-AF65-F5344CB8AC3E}">
        <p14:creationId xmlns:p14="http://schemas.microsoft.com/office/powerpoint/2010/main" val="1706208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pwc</a:t>
            </a:r>
            <a:r>
              <a:rPr lang="en-GB" dirty="0"/>
              <a:t>-sustainability-executive-profile-and-</a:t>
            </a:r>
            <a:r>
              <a:rPr lang="en-GB" dirty="0" err="1"/>
              <a:t>progress.pdf</a:t>
            </a:r>
            <a:endParaRPr lang="en-GB" dirty="0"/>
          </a:p>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49</a:t>
            </a:fld>
            <a:endParaRPr lang="en-GB" dirty="0"/>
          </a:p>
        </p:txBody>
      </p:sp>
    </p:spTree>
    <p:extLst>
      <p:ext uri="{BB962C8B-B14F-4D97-AF65-F5344CB8AC3E}">
        <p14:creationId xmlns:p14="http://schemas.microsoft.com/office/powerpoint/2010/main" val="1546861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purpose and goal</a:t>
            </a:r>
          </a:p>
          <a:p>
            <a:r>
              <a:rPr lang="en-GB" dirty="0"/>
              <a:t>To whom:  audience (</a:t>
            </a:r>
            <a:r>
              <a:rPr lang="en-GB" dirty="0" err="1"/>
              <a:t>eg</a:t>
            </a:r>
            <a:r>
              <a:rPr lang="en-GB" dirty="0"/>
              <a:t> millennials) </a:t>
            </a:r>
          </a:p>
          <a:p>
            <a:r>
              <a:rPr lang="en-GB" dirty="0"/>
              <a:t>What: content – facts for brand and product</a:t>
            </a:r>
          </a:p>
          <a:p>
            <a:r>
              <a:rPr lang="en-GB" dirty="0"/>
              <a:t>How (which way): means </a:t>
            </a:r>
          </a:p>
          <a:p>
            <a:endParaRPr lang="en-GB" dirty="0"/>
          </a:p>
        </p:txBody>
      </p:sp>
      <p:sp>
        <p:nvSpPr>
          <p:cNvPr id="4" name="Slide Number Placeholder 3"/>
          <p:cNvSpPr>
            <a:spLocks noGrp="1"/>
          </p:cNvSpPr>
          <p:nvPr>
            <p:ph type="sldNum" sz="quarter" idx="10"/>
          </p:nvPr>
        </p:nvSpPr>
        <p:spPr/>
        <p:txBody>
          <a:bodyPr/>
          <a:lstStyle/>
          <a:p>
            <a:fld id="{C5B914B4-815F-4691-B0F5-C4F35E72ABBD}" type="slidenum">
              <a:rPr lang="en-GB" smtClean="0"/>
              <a:t>50</a:t>
            </a:fld>
            <a:endParaRPr lang="en-GB"/>
          </a:p>
        </p:txBody>
      </p:sp>
    </p:spTree>
    <p:extLst>
      <p:ext uri="{BB962C8B-B14F-4D97-AF65-F5344CB8AC3E}">
        <p14:creationId xmlns:p14="http://schemas.microsoft.com/office/powerpoint/2010/main" val="398375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Source: 2016 Edelman Trust Barometer </a:t>
            </a:r>
            <a:r>
              <a:rPr lang="en-GB" sz="1200" b="0" i="0" u="none" strike="noStrike" kern="1200" baseline="0" dirty="0" err="1">
                <a:solidFill>
                  <a:schemeClr val="tx1"/>
                </a:solidFill>
                <a:latin typeface="+mn-lt"/>
                <a:ea typeface="+mn-ea"/>
                <a:cs typeface="+mn-cs"/>
              </a:rPr>
              <a:t>Q249</a:t>
            </a:r>
            <a:r>
              <a:rPr lang="en-GB" sz="1200" b="0" i="0" u="none" strike="noStrike" kern="1200" baseline="0" dirty="0">
                <a:solidFill>
                  <a:schemeClr val="tx1"/>
                </a:solidFill>
                <a:latin typeface="+mn-lt"/>
                <a:ea typeface="+mn-ea"/>
                <a:cs typeface="+mn-cs"/>
              </a:rPr>
              <a:t>. Please indicate how much you agree or disagree with the following statement? (Top 4 Box, Agree). General Population, 27-country global total, question asked of half the sample. </a:t>
            </a:r>
            <a:endParaRPr lang="en-GB" dirty="0"/>
          </a:p>
        </p:txBody>
      </p:sp>
      <p:sp>
        <p:nvSpPr>
          <p:cNvPr id="4" name="Slide Number Placeholder 3"/>
          <p:cNvSpPr>
            <a:spLocks noGrp="1"/>
          </p:cNvSpPr>
          <p:nvPr>
            <p:ph type="sldNum" sz="quarter" idx="10"/>
          </p:nvPr>
        </p:nvSpPr>
        <p:spPr/>
        <p:txBody>
          <a:bodyPr/>
          <a:lstStyle/>
          <a:p>
            <a:fld id="{C5B914B4-815F-4691-B0F5-C4F35E72ABBD}" type="slidenum">
              <a:rPr lang="en-GB" smtClean="0"/>
              <a:t>51</a:t>
            </a:fld>
            <a:endParaRPr lang="en-GB"/>
          </a:p>
        </p:txBody>
      </p:sp>
    </p:spTree>
    <p:extLst>
      <p:ext uri="{BB962C8B-B14F-4D97-AF65-F5344CB8AC3E}">
        <p14:creationId xmlns:p14="http://schemas.microsoft.com/office/powerpoint/2010/main" val="2733686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B914B4-815F-4691-B0F5-C4F35E72ABBD}" type="slidenum">
              <a:rPr lang="en-GB" smtClean="0"/>
              <a:t>52</a:t>
            </a:fld>
            <a:endParaRPr lang="en-GB"/>
          </a:p>
        </p:txBody>
      </p:sp>
    </p:spTree>
    <p:extLst>
      <p:ext uri="{BB962C8B-B14F-4D97-AF65-F5344CB8AC3E}">
        <p14:creationId xmlns:p14="http://schemas.microsoft.com/office/powerpoint/2010/main" val="854555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pwc</a:t>
            </a:r>
            <a:r>
              <a:rPr lang="en-GB" dirty="0"/>
              <a:t>-sustainability-executive-profile-and-</a:t>
            </a:r>
            <a:r>
              <a:rPr lang="en-GB" dirty="0" err="1"/>
              <a:t>progress.pdf</a:t>
            </a:r>
            <a:endParaRPr lang="en-GB" dirty="0"/>
          </a:p>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54</a:t>
            </a:fld>
            <a:endParaRPr lang="en-GB" dirty="0"/>
          </a:p>
        </p:txBody>
      </p:sp>
    </p:spTree>
    <p:extLst>
      <p:ext uri="{BB962C8B-B14F-4D97-AF65-F5344CB8AC3E}">
        <p14:creationId xmlns:p14="http://schemas.microsoft.com/office/powerpoint/2010/main" val="1546861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pwc</a:t>
            </a:r>
            <a:r>
              <a:rPr lang="en-GB" dirty="0"/>
              <a:t>-sustainability-executive-profile-and-</a:t>
            </a:r>
            <a:r>
              <a:rPr lang="en-GB" dirty="0" err="1"/>
              <a:t>progress.pdf</a:t>
            </a:r>
            <a:endParaRPr lang="en-GB" dirty="0"/>
          </a:p>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55</a:t>
            </a:fld>
            <a:endParaRPr lang="en-GB" dirty="0"/>
          </a:p>
        </p:txBody>
      </p:sp>
    </p:spTree>
    <p:extLst>
      <p:ext uri="{BB962C8B-B14F-4D97-AF65-F5344CB8AC3E}">
        <p14:creationId xmlns:p14="http://schemas.microsoft.com/office/powerpoint/2010/main" val="154686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pwc</a:t>
            </a:r>
            <a:r>
              <a:rPr lang="en-GB" dirty="0"/>
              <a:t>-sustainability-executive-profile-and-</a:t>
            </a:r>
            <a:r>
              <a:rPr lang="en-GB" dirty="0" err="1"/>
              <a:t>progress.pdf</a:t>
            </a:r>
            <a:endParaRPr lang="en-GB" dirty="0"/>
          </a:p>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56</a:t>
            </a:fld>
            <a:endParaRPr lang="en-GB" dirty="0"/>
          </a:p>
        </p:txBody>
      </p:sp>
    </p:spTree>
    <p:extLst>
      <p:ext uri="{BB962C8B-B14F-4D97-AF65-F5344CB8AC3E}">
        <p14:creationId xmlns:p14="http://schemas.microsoft.com/office/powerpoint/2010/main" val="154686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3</a:t>
            </a:fld>
            <a:endParaRPr lang="en-GB" dirty="0"/>
          </a:p>
        </p:txBody>
      </p:sp>
    </p:spTree>
    <p:extLst>
      <p:ext uri="{BB962C8B-B14F-4D97-AF65-F5344CB8AC3E}">
        <p14:creationId xmlns:p14="http://schemas.microsoft.com/office/powerpoint/2010/main" val="2926148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57</a:t>
            </a:fld>
            <a:endParaRPr lang="en-GB" dirty="0"/>
          </a:p>
        </p:txBody>
      </p:sp>
    </p:spTree>
    <p:extLst>
      <p:ext uri="{BB962C8B-B14F-4D97-AF65-F5344CB8AC3E}">
        <p14:creationId xmlns:p14="http://schemas.microsoft.com/office/powerpoint/2010/main" val="3303433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state</a:t>
            </a:r>
            <a:r>
              <a:rPr lang="en-GB" baseline="0" dirty="0"/>
              <a:t> of sustainability 2015</a:t>
            </a:r>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58</a:t>
            </a:fld>
            <a:endParaRPr lang="en-GB" dirty="0"/>
          </a:p>
        </p:txBody>
      </p:sp>
    </p:spTree>
    <p:extLst>
      <p:ext uri="{BB962C8B-B14F-4D97-AF65-F5344CB8AC3E}">
        <p14:creationId xmlns:p14="http://schemas.microsoft.com/office/powerpoint/2010/main" val="728075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state</a:t>
            </a:r>
            <a:r>
              <a:rPr lang="en-GB" baseline="0" dirty="0"/>
              <a:t> of sustainability 2015</a:t>
            </a:r>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59</a:t>
            </a:fld>
            <a:endParaRPr lang="en-GB" dirty="0"/>
          </a:p>
        </p:txBody>
      </p:sp>
    </p:spTree>
    <p:extLst>
      <p:ext uri="{BB962C8B-B14F-4D97-AF65-F5344CB8AC3E}">
        <p14:creationId xmlns:p14="http://schemas.microsoft.com/office/powerpoint/2010/main" val="403381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98241-EA57-487F-A00C-4040E31868C4}" type="slidenum">
              <a:rPr lang="en-GB" smtClean="0"/>
              <a:t>63</a:t>
            </a:fld>
            <a:endParaRPr lang="en-GB" dirty="0"/>
          </a:p>
        </p:txBody>
      </p:sp>
    </p:spTree>
    <p:extLst>
      <p:ext uri="{BB962C8B-B14F-4D97-AF65-F5344CB8AC3E}">
        <p14:creationId xmlns:p14="http://schemas.microsoft.com/office/powerpoint/2010/main" val="2697913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64</a:t>
            </a:fld>
            <a:endParaRPr lang="en-GB"/>
          </a:p>
        </p:txBody>
      </p:sp>
    </p:spTree>
    <p:extLst>
      <p:ext uri="{BB962C8B-B14F-4D97-AF65-F5344CB8AC3E}">
        <p14:creationId xmlns:p14="http://schemas.microsoft.com/office/powerpoint/2010/main" val="2926148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65</a:t>
            </a:fld>
            <a:endParaRPr lang="en-GB" dirty="0"/>
          </a:p>
        </p:txBody>
      </p:sp>
    </p:spTree>
    <p:extLst>
      <p:ext uri="{BB962C8B-B14F-4D97-AF65-F5344CB8AC3E}">
        <p14:creationId xmlns:p14="http://schemas.microsoft.com/office/powerpoint/2010/main" val="1128267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67</a:t>
            </a:fld>
            <a:endParaRPr lang="en-GB"/>
          </a:p>
        </p:txBody>
      </p:sp>
    </p:spTree>
    <p:extLst>
      <p:ext uri="{BB962C8B-B14F-4D97-AF65-F5344CB8AC3E}">
        <p14:creationId xmlns:p14="http://schemas.microsoft.com/office/powerpoint/2010/main" val="666614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68</a:t>
            </a:fld>
            <a:endParaRPr lang="en-GB"/>
          </a:p>
        </p:txBody>
      </p:sp>
    </p:spTree>
    <p:extLst>
      <p:ext uri="{BB962C8B-B14F-4D97-AF65-F5344CB8AC3E}">
        <p14:creationId xmlns:p14="http://schemas.microsoft.com/office/powerpoint/2010/main" val="2027134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70</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71</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4</a:t>
            </a:fld>
            <a:endParaRPr lang="en-GB" dirty="0"/>
          </a:p>
        </p:txBody>
      </p:sp>
    </p:spTree>
    <p:extLst>
      <p:ext uri="{BB962C8B-B14F-4D97-AF65-F5344CB8AC3E}">
        <p14:creationId xmlns:p14="http://schemas.microsoft.com/office/powerpoint/2010/main" val="1128267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73</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!encouraging corporate philanthropy </a:t>
            </a:r>
          </a:p>
          <a:p>
            <a:endParaRPr lang="en-GB" dirty="0"/>
          </a:p>
          <a:p>
            <a:r>
              <a:rPr lang="en-GB" dirty="0"/>
              <a:t>The most basic forms of performance metrics: </a:t>
            </a:r>
          </a:p>
          <a:p>
            <a:r>
              <a:rPr lang="en-GB" dirty="0"/>
              <a:t>Activities: such as the number of staff trained or amount of goods purchased</a:t>
            </a:r>
          </a:p>
          <a:p>
            <a:r>
              <a:rPr lang="en-GB" dirty="0"/>
              <a:t>Outputs: such as the number of clients served, products distributed, and areas reached</a:t>
            </a:r>
          </a:p>
          <a:p>
            <a:r>
              <a:rPr lang="en-US" dirty="0">
                <a:solidFill>
                  <a:srgbClr val="C00000"/>
                </a:solidFill>
              </a:rPr>
              <a:t>Impact:</a:t>
            </a:r>
            <a:r>
              <a:rPr lang="en-GB" dirty="0">
                <a:solidFill>
                  <a:srgbClr val="C00000"/>
                </a:solidFill>
              </a:rPr>
              <a:t>output and activity metrics alone cannot indicate that positive societal changes are being achieved or if unintended harm is being caused. Impact outlines clearly how success is defined and track whether and how the programs affect their beneficiaries</a:t>
            </a:r>
          </a:p>
          <a:p>
            <a:endParaRPr lang="en-GB" dirty="0"/>
          </a:p>
          <a:p>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Encouraging corporate philanthropy pdf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However, output and activity metrics alone cannot indicate that positive</a:t>
            </a:r>
          </a:p>
          <a:p>
            <a:r>
              <a:rPr lang="en-GB" sz="1200" b="0" i="0" u="none" strike="noStrike" kern="1200" baseline="0" dirty="0">
                <a:solidFill>
                  <a:schemeClr val="tx1"/>
                </a:solidFill>
                <a:latin typeface="+mn-lt"/>
                <a:ea typeface="+mn-ea"/>
                <a:cs typeface="+mn-cs"/>
              </a:rPr>
              <a:t>societal changes are being achieved or if unintended harm is being caused. In the</a:t>
            </a:r>
          </a:p>
          <a:p>
            <a:r>
              <a:rPr lang="en-GB" sz="1200" b="0" i="0" u="none" strike="noStrike" kern="1200" baseline="0" dirty="0">
                <a:solidFill>
                  <a:schemeClr val="tx1"/>
                </a:solidFill>
                <a:latin typeface="+mn-lt"/>
                <a:ea typeface="+mn-ea"/>
                <a:cs typeface="+mn-cs"/>
              </a:rPr>
              <a:t>case of program initiatives such as signature projects, companies share a strong</a:t>
            </a:r>
          </a:p>
          <a:p>
            <a:r>
              <a:rPr lang="en-GB" sz="1200" b="0" i="0" u="none" strike="noStrike" kern="1200" baseline="0" dirty="0">
                <a:solidFill>
                  <a:schemeClr val="tx1"/>
                </a:solidFill>
                <a:latin typeface="+mn-lt"/>
                <a:ea typeface="+mn-ea"/>
                <a:cs typeface="+mn-cs"/>
              </a:rPr>
              <a:t>connection with the cause and are concerned about the social outcomes of their</a:t>
            </a:r>
          </a:p>
          <a:p>
            <a:r>
              <a:rPr lang="en-GB" sz="1200" b="0" i="0" u="none" strike="noStrike" kern="1200" baseline="0" dirty="0">
                <a:solidFill>
                  <a:schemeClr val="tx1"/>
                </a:solidFill>
                <a:latin typeface="+mn-lt"/>
                <a:ea typeface="+mn-ea"/>
                <a:cs typeface="+mn-cs"/>
              </a:rPr>
              <a:t>efforts. Managers of these programs and their </a:t>
            </a:r>
            <a:r>
              <a:rPr lang="en-GB" sz="1200" b="0" i="0" u="none" strike="noStrike" kern="1200" baseline="0" dirty="0" err="1">
                <a:solidFill>
                  <a:schemeClr val="tx1"/>
                </a:solidFill>
                <a:latin typeface="+mn-lt"/>
                <a:ea typeface="+mn-ea"/>
                <a:cs typeface="+mn-cs"/>
              </a:rPr>
              <a:t>nonprofit</a:t>
            </a:r>
            <a:r>
              <a:rPr lang="en-GB" sz="1200" b="0" i="0" u="none" strike="noStrike" kern="1200" baseline="0" dirty="0">
                <a:solidFill>
                  <a:schemeClr val="tx1"/>
                </a:solidFill>
                <a:latin typeface="+mn-lt"/>
                <a:ea typeface="+mn-ea"/>
                <a:cs typeface="+mn-cs"/>
              </a:rPr>
              <a:t> partners must articulate</a:t>
            </a:r>
          </a:p>
          <a:p>
            <a:r>
              <a:rPr lang="en-GB" sz="1200" b="0" i="0" u="none" strike="noStrike" kern="1200" baseline="0" dirty="0">
                <a:solidFill>
                  <a:schemeClr val="tx1"/>
                </a:solidFill>
                <a:latin typeface="+mn-lt"/>
                <a:ea typeface="+mn-ea"/>
                <a:cs typeface="+mn-cs"/>
              </a:rPr>
              <a:t>the process by which changes and results are expected to occur. They should</a:t>
            </a:r>
          </a:p>
          <a:p>
            <a:r>
              <a:rPr lang="en-GB" sz="1200" b="0" i="0" u="none" strike="noStrike" kern="1200" baseline="0" dirty="0">
                <a:solidFill>
                  <a:schemeClr val="tx1"/>
                </a:solidFill>
                <a:latin typeface="+mn-lt"/>
                <a:ea typeface="+mn-ea"/>
                <a:cs typeface="+mn-cs"/>
              </a:rPr>
              <a:t>outline clearly how success is defined and track whether and how the programs</a:t>
            </a:r>
          </a:p>
          <a:p>
            <a:r>
              <a:rPr lang="en-GB" sz="1200" b="0" i="0" u="none" strike="noStrike" kern="1200" baseline="0" dirty="0">
                <a:solidFill>
                  <a:schemeClr val="tx1"/>
                </a:solidFill>
                <a:latin typeface="+mn-lt"/>
                <a:ea typeface="+mn-ea"/>
                <a:cs typeface="+mn-cs"/>
              </a:rPr>
              <a:t>are affecting their beneficiaries.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With respect to giving programs comprising primarily short-term, one-off grants driven by community obligations, simply identifying activities and measuring output may be all that is feasible.</a:t>
            </a:r>
          </a:p>
        </p:txBody>
      </p:sp>
      <p:sp>
        <p:nvSpPr>
          <p:cNvPr id="4" name="Slide Number Placeholder 3"/>
          <p:cNvSpPr>
            <a:spLocks noGrp="1"/>
          </p:cNvSpPr>
          <p:nvPr>
            <p:ph type="sldNum" sz="quarter" idx="10"/>
          </p:nvPr>
        </p:nvSpPr>
        <p:spPr/>
        <p:txBody>
          <a:bodyPr/>
          <a:lstStyle/>
          <a:p>
            <a:fld id="{C1A98241-EA57-487F-A00C-4040E31868C4}" type="slidenum">
              <a:rPr lang="en-GB" smtClean="0"/>
              <a:t>74</a:t>
            </a:fld>
            <a:endParaRPr lang="en-GB"/>
          </a:p>
        </p:txBody>
      </p:sp>
    </p:spTree>
    <p:extLst>
      <p:ext uri="{BB962C8B-B14F-4D97-AF65-F5344CB8AC3E}">
        <p14:creationId xmlns:p14="http://schemas.microsoft.com/office/powerpoint/2010/main" val="2106923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!encouraging corporate philanthropy </a:t>
            </a:r>
          </a:p>
          <a:p>
            <a:endParaRPr lang="en-GB" dirty="0"/>
          </a:p>
          <a:p>
            <a:r>
              <a:rPr lang="en-GB" dirty="0"/>
              <a:t>The most basic forms of performance metrics: </a:t>
            </a:r>
          </a:p>
          <a:p>
            <a:r>
              <a:rPr lang="en-GB" dirty="0"/>
              <a:t>Activities: such as the number of staff trained or amount of goods purchased</a:t>
            </a:r>
          </a:p>
          <a:p>
            <a:r>
              <a:rPr lang="en-GB" dirty="0"/>
              <a:t>Outputs: such as the number of clients served, products distributed, and areas reached</a:t>
            </a:r>
          </a:p>
          <a:p>
            <a:r>
              <a:rPr lang="en-US" dirty="0">
                <a:solidFill>
                  <a:srgbClr val="C00000"/>
                </a:solidFill>
              </a:rPr>
              <a:t>Impact:</a:t>
            </a:r>
            <a:r>
              <a:rPr lang="en-GB" dirty="0">
                <a:solidFill>
                  <a:srgbClr val="C00000"/>
                </a:solidFill>
              </a:rPr>
              <a:t>output and activity metrics alone cannot indicate that positive societal changes are being achieved or if unintended harm is being caused. Impact outlines clearly how success is defined and track whether and how the programs affect their beneficiaries</a:t>
            </a:r>
          </a:p>
          <a:p>
            <a:endParaRPr lang="en-GB" dirty="0"/>
          </a:p>
          <a:p>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Encouraging corporate philanthropy pdf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However, output and activity metrics alone cannot indicate that positive</a:t>
            </a:r>
          </a:p>
          <a:p>
            <a:r>
              <a:rPr lang="en-GB" sz="1200" b="0" i="0" u="none" strike="noStrike" kern="1200" baseline="0" dirty="0">
                <a:solidFill>
                  <a:schemeClr val="tx1"/>
                </a:solidFill>
                <a:latin typeface="+mn-lt"/>
                <a:ea typeface="+mn-ea"/>
                <a:cs typeface="+mn-cs"/>
              </a:rPr>
              <a:t>societal changes are being achieved or if unintended harm is being caused. In the</a:t>
            </a:r>
          </a:p>
          <a:p>
            <a:r>
              <a:rPr lang="en-GB" sz="1200" b="0" i="0" u="none" strike="noStrike" kern="1200" baseline="0" dirty="0">
                <a:solidFill>
                  <a:schemeClr val="tx1"/>
                </a:solidFill>
                <a:latin typeface="+mn-lt"/>
                <a:ea typeface="+mn-ea"/>
                <a:cs typeface="+mn-cs"/>
              </a:rPr>
              <a:t>case of program initiatives such as signature projects, companies share a strong</a:t>
            </a:r>
          </a:p>
          <a:p>
            <a:r>
              <a:rPr lang="en-GB" sz="1200" b="0" i="0" u="none" strike="noStrike" kern="1200" baseline="0" dirty="0">
                <a:solidFill>
                  <a:schemeClr val="tx1"/>
                </a:solidFill>
                <a:latin typeface="+mn-lt"/>
                <a:ea typeface="+mn-ea"/>
                <a:cs typeface="+mn-cs"/>
              </a:rPr>
              <a:t>connection with the cause and are concerned about the social outcomes of their</a:t>
            </a:r>
          </a:p>
          <a:p>
            <a:r>
              <a:rPr lang="en-GB" sz="1200" b="0" i="0" u="none" strike="noStrike" kern="1200" baseline="0" dirty="0">
                <a:solidFill>
                  <a:schemeClr val="tx1"/>
                </a:solidFill>
                <a:latin typeface="+mn-lt"/>
                <a:ea typeface="+mn-ea"/>
                <a:cs typeface="+mn-cs"/>
              </a:rPr>
              <a:t>efforts. Managers of these programs and their </a:t>
            </a:r>
            <a:r>
              <a:rPr lang="en-GB" sz="1200" b="0" i="0" u="none" strike="noStrike" kern="1200" baseline="0" dirty="0" err="1">
                <a:solidFill>
                  <a:schemeClr val="tx1"/>
                </a:solidFill>
                <a:latin typeface="+mn-lt"/>
                <a:ea typeface="+mn-ea"/>
                <a:cs typeface="+mn-cs"/>
              </a:rPr>
              <a:t>nonprofit</a:t>
            </a:r>
            <a:r>
              <a:rPr lang="en-GB" sz="1200" b="0" i="0" u="none" strike="noStrike" kern="1200" baseline="0" dirty="0">
                <a:solidFill>
                  <a:schemeClr val="tx1"/>
                </a:solidFill>
                <a:latin typeface="+mn-lt"/>
                <a:ea typeface="+mn-ea"/>
                <a:cs typeface="+mn-cs"/>
              </a:rPr>
              <a:t> partners must articulate</a:t>
            </a:r>
          </a:p>
          <a:p>
            <a:r>
              <a:rPr lang="en-GB" sz="1200" b="0" i="0" u="none" strike="noStrike" kern="1200" baseline="0" dirty="0">
                <a:solidFill>
                  <a:schemeClr val="tx1"/>
                </a:solidFill>
                <a:latin typeface="+mn-lt"/>
                <a:ea typeface="+mn-ea"/>
                <a:cs typeface="+mn-cs"/>
              </a:rPr>
              <a:t>the process by which changes and results are expected to occur. They should</a:t>
            </a:r>
          </a:p>
          <a:p>
            <a:r>
              <a:rPr lang="en-GB" sz="1200" b="0" i="0" u="none" strike="noStrike" kern="1200" baseline="0" dirty="0">
                <a:solidFill>
                  <a:schemeClr val="tx1"/>
                </a:solidFill>
                <a:latin typeface="+mn-lt"/>
                <a:ea typeface="+mn-ea"/>
                <a:cs typeface="+mn-cs"/>
              </a:rPr>
              <a:t>outline clearly how success is defined and track whether and how the programs</a:t>
            </a:r>
          </a:p>
          <a:p>
            <a:r>
              <a:rPr lang="en-GB" sz="1200" b="0" i="0" u="none" strike="noStrike" kern="1200" baseline="0" dirty="0">
                <a:solidFill>
                  <a:schemeClr val="tx1"/>
                </a:solidFill>
                <a:latin typeface="+mn-lt"/>
                <a:ea typeface="+mn-ea"/>
                <a:cs typeface="+mn-cs"/>
              </a:rPr>
              <a:t>are affecting their beneficiaries.</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With respect to giving programs comprising primarily short-term, one-off grants driven by community obligations, simply identifying activities and measuring output may be all that is feasible.</a:t>
            </a:r>
          </a:p>
        </p:txBody>
      </p:sp>
      <p:sp>
        <p:nvSpPr>
          <p:cNvPr id="4" name="Slide Number Placeholder 3"/>
          <p:cNvSpPr>
            <a:spLocks noGrp="1"/>
          </p:cNvSpPr>
          <p:nvPr>
            <p:ph type="sldNum" sz="quarter" idx="10"/>
          </p:nvPr>
        </p:nvSpPr>
        <p:spPr/>
        <p:txBody>
          <a:bodyPr/>
          <a:lstStyle/>
          <a:p>
            <a:fld id="{C1A98241-EA57-487F-A00C-4040E31868C4}" type="slidenum">
              <a:rPr lang="en-GB" smtClean="0"/>
              <a:t>75</a:t>
            </a:fld>
            <a:endParaRPr lang="en-GB"/>
          </a:p>
        </p:txBody>
      </p:sp>
    </p:spTree>
    <p:extLst>
      <p:ext uri="{BB962C8B-B14F-4D97-AF65-F5344CB8AC3E}">
        <p14:creationId xmlns:p14="http://schemas.microsoft.com/office/powerpoint/2010/main" val="2106923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78</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79</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80</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81</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82</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84</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85</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5</a:t>
            </a:fld>
            <a:endParaRPr lang="en-GB" dirty="0"/>
          </a:p>
        </p:txBody>
      </p:sp>
    </p:spTree>
    <p:extLst>
      <p:ext uri="{BB962C8B-B14F-4D97-AF65-F5344CB8AC3E}">
        <p14:creationId xmlns:p14="http://schemas.microsoft.com/office/powerpoint/2010/main" val="3782716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86</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87</a:t>
            </a:fld>
            <a:endParaRPr lang="en-GB"/>
          </a:p>
        </p:txBody>
      </p:sp>
    </p:spTree>
    <p:extLst>
      <p:ext uri="{BB962C8B-B14F-4D97-AF65-F5344CB8AC3E}">
        <p14:creationId xmlns:p14="http://schemas.microsoft.com/office/powerpoint/2010/main" val="759061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88</a:t>
            </a:fld>
            <a:endParaRPr lang="en-GB" dirty="0"/>
          </a:p>
        </p:txBody>
      </p:sp>
    </p:spTree>
    <p:extLst>
      <p:ext uri="{BB962C8B-B14F-4D97-AF65-F5344CB8AC3E}">
        <p14:creationId xmlns:p14="http://schemas.microsoft.com/office/powerpoint/2010/main" val="330343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UNFCCC: </a:t>
            </a:r>
            <a:r>
              <a:rPr lang="en-GB" dirty="0"/>
              <a:t>UNITED NATIONS FRAMEWORK CONVENTION ON CLIMATE CHANGE</a:t>
            </a:r>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7</a:t>
            </a:fld>
            <a:endParaRPr lang="en-GB" dirty="0"/>
          </a:p>
        </p:txBody>
      </p:sp>
    </p:spTree>
    <p:extLst>
      <p:ext uri="{BB962C8B-B14F-4D97-AF65-F5344CB8AC3E}">
        <p14:creationId xmlns:p14="http://schemas.microsoft.com/office/powerpoint/2010/main" val="29066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15</a:t>
            </a:fld>
            <a:endParaRPr lang="en-GB" dirty="0"/>
          </a:p>
        </p:txBody>
      </p:sp>
    </p:spTree>
    <p:extLst>
      <p:ext uri="{BB962C8B-B14F-4D97-AF65-F5344CB8AC3E}">
        <p14:creationId xmlns:p14="http://schemas.microsoft.com/office/powerpoint/2010/main" val="109112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98241-EA57-487F-A00C-4040E31868C4}" type="slidenum">
              <a:rPr lang="en-GB" smtClean="0"/>
              <a:t>30</a:t>
            </a:fld>
            <a:endParaRPr lang="en-GB" dirty="0"/>
          </a:p>
        </p:txBody>
      </p:sp>
    </p:spTree>
    <p:extLst>
      <p:ext uri="{BB962C8B-B14F-4D97-AF65-F5344CB8AC3E}">
        <p14:creationId xmlns:p14="http://schemas.microsoft.com/office/powerpoint/2010/main" val="120863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Cement factories</a:t>
            </a:r>
          </a:p>
          <a:p>
            <a:r>
              <a:rPr lang="en-US" dirty="0"/>
              <a:t>Profile: municipalities,</a:t>
            </a:r>
            <a:r>
              <a:rPr lang="en-US" baseline="0" dirty="0"/>
              <a:t> </a:t>
            </a:r>
            <a:r>
              <a:rPr lang="en-US" baseline="0" dirty="0" err="1"/>
              <a:t>benefeciaries</a:t>
            </a:r>
            <a:endParaRPr lang="en-US" baseline="0" dirty="0"/>
          </a:p>
          <a:p>
            <a:r>
              <a:rPr lang="en-US" baseline="0" dirty="0"/>
              <a:t>Recycling paper not a project- composting is a CC solution, sorting at source too</a:t>
            </a:r>
          </a:p>
        </p:txBody>
      </p:sp>
      <p:sp>
        <p:nvSpPr>
          <p:cNvPr id="4" name="Slide Number Placeholder 3"/>
          <p:cNvSpPr>
            <a:spLocks noGrp="1"/>
          </p:cNvSpPr>
          <p:nvPr>
            <p:ph type="sldNum" sz="quarter" idx="10"/>
          </p:nvPr>
        </p:nvSpPr>
        <p:spPr/>
        <p:txBody>
          <a:bodyPr/>
          <a:lstStyle/>
          <a:p>
            <a:fld id="{C1A98241-EA57-487F-A00C-4040E31868C4}" type="slidenum">
              <a:rPr lang="en-GB" smtClean="0"/>
              <a:t>31</a:t>
            </a:fld>
            <a:endParaRPr lang="en-GB" dirty="0"/>
          </a:p>
        </p:txBody>
      </p:sp>
    </p:spTree>
    <p:extLst>
      <p:ext uri="{BB962C8B-B14F-4D97-AF65-F5344CB8AC3E}">
        <p14:creationId xmlns:p14="http://schemas.microsoft.com/office/powerpoint/2010/main" val="358100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A98241-EA57-487F-A00C-4040E31868C4}" type="slidenum">
              <a:rPr lang="en-GB" smtClean="0"/>
              <a:t>33</a:t>
            </a:fld>
            <a:endParaRPr lang="en-GB" dirty="0"/>
          </a:p>
        </p:txBody>
      </p:sp>
    </p:spTree>
    <p:extLst>
      <p:ext uri="{BB962C8B-B14F-4D97-AF65-F5344CB8AC3E}">
        <p14:creationId xmlns:p14="http://schemas.microsoft.com/office/powerpoint/2010/main" val="214097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err="1"/>
              <a:t>Kλικ</a:t>
            </a:r>
            <a:r>
              <a:rPr lang="el-GR" dirty="0"/>
              <a:t>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cid:image001.jpg@01D21334.2C51A12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7.wdp"/></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7.png"/><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1.wdp"/></Relationships>
</file>

<file path=ppt/slides/_rels/slide29.xml.rels><?xml version="1.0" encoding="UTF-8" standalone="yes"?>
<Relationships xmlns="http://schemas.openxmlformats.org/package/2006/relationships"><Relationship Id="rId3" Type="http://schemas.openxmlformats.org/officeDocument/2006/relationships/image" Target="../media/image36.jpe"/><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9.png"/><Relationship Id="rId4" Type="http://schemas.microsoft.com/office/2007/relationships/hdphoto" Target="../media/hdphoto12.wdp"/></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image" Target="../media/image39.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3.wdp"/></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4.wdp"/></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5.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s://sustainabilityknowledgegroup.com/" TargetMode="External"/><Relationship Id="rId7" Type="http://schemas.openxmlformats.org/officeDocument/2006/relationships/hyperlink" Target="http://www.meetup.com/CSR-Sustainability-Meetup-Duba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csrcoaching.com/" TargetMode="External"/><Relationship Id="rId11" Type="http://schemas.openxmlformats.org/officeDocument/2006/relationships/image" Target="../media/image52.png"/><Relationship Id="rId5" Type="http://schemas.microsoft.com/office/2007/relationships/hdphoto" Target="../media/hdphoto16.wdp"/><Relationship Id="rId10" Type="http://schemas.openxmlformats.org/officeDocument/2006/relationships/image" Target="../media/image51.jpeg"/><Relationship Id="rId4" Type="http://schemas.openxmlformats.org/officeDocument/2006/relationships/image" Target="../media/image48.jpeg"/><Relationship Id="rId9"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sustainabilityknowledgegroup.com/" TargetMode="External"/><Relationship Id="rId2" Type="http://schemas.openxmlformats.org/officeDocument/2006/relationships/image" Target="../media/image55.png"/><Relationship Id="rId1" Type="http://schemas.openxmlformats.org/officeDocument/2006/relationships/slideLayout" Target="../slideLayouts/slideLayout2.xml"/><Relationship Id="rId5" Type="http://schemas.microsoft.com/office/2007/relationships/hdphoto" Target="../media/hdphoto16.wdp"/><Relationship Id="rId4" Type="http://schemas.openxmlformats.org/officeDocument/2006/relationships/image" Target="../media/image48.jpeg"/></Relationships>
</file>

<file path=ppt/slides/_rels/slide6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5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56.png"/><Relationship Id="rId5" Type="http://schemas.openxmlformats.org/officeDocument/2006/relationships/image" Target="../media/image3.jpg"/><Relationship Id="rId10" Type="http://schemas.openxmlformats.org/officeDocument/2006/relationships/image" Target="cid:image001.jpg@01D21334.2C51A120" TargetMode="External"/><Relationship Id="rId4" Type="http://schemas.openxmlformats.org/officeDocument/2006/relationships/image" Target="../media/image2.png"/><Relationship Id="rId9" Type="http://schemas.openxmlformats.org/officeDocument/2006/relationships/image" Target="../media/image7.jpeg"/></Relationships>
</file>

<file path=ppt/slides/_rels/slide6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cid:image001.jpg@01D21334.2C51A120"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3.wdp"/></Relationships>
</file>

<file path=ppt/slides/_rels/slide7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5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56.png"/><Relationship Id="rId5" Type="http://schemas.openxmlformats.org/officeDocument/2006/relationships/image" Target="../media/image3.jpg"/><Relationship Id="rId10" Type="http://schemas.openxmlformats.org/officeDocument/2006/relationships/image" Target="cid:image001.jpg@01D21334.2C51A120" TargetMode="External"/><Relationship Id="rId4" Type="http://schemas.openxmlformats.org/officeDocument/2006/relationships/image" Target="../media/image2.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7155" y="2867199"/>
            <a:ext cx="6329690" cy="112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C3E50"/>
                </a:solidFill>
              </a:rPr>
              <a:t>Partnerships for Climate Change </a:t>
            </a:r>
          </a:p>
          <a:p>
            <a:pPr algn="ctr"/>
            <a:r>
              <a:rPr lang="en-GB" sz="3200" dirty="0">
                <a:solidFill>
                  <a:srgbClr val="2C3E50"/>
                </a:solidFill>
              </a:rPr>
              <a:t>February 1</a:t>
            </a:r>
            <a:r>
              <a:rPr lang="en-GB" sz="3200" baseline="30000" dirty="0">
                <a:solidFill>
                  <a:srgbClr val="2C3E50"/>
                </a:solidFill>
              </a:rPr>
              <a:t>st</a:t>
            </a:r>
            <a:r>
              <a:rPr lang="en-GB" sz="3200" dirty="0">
                <a:solidFill>
                  <a:srgbClr val="2C3E50"/>
                </a:solidFill>
              </a:rPr>
              <a:t>, 2017</a:t>
            </a:r>
            <a:endParaRPr lang="el-GR" sz="3200" dirty="0">
              <a:solidFill>
                <a:srgbClr val="2C3E50"/>
              </a:solidFill>
            </a:endParaRPr>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3769" y="202039"/>
            <a:ext cx="1197058" cy="1197058"/>
          </a:xfrm>
          <a:prstGeom prst="rect">
            <a:avLst/>
          </a:prstGeom>
        </p:spPr>
      </p:pic>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757" y="240783"/>
            <a:ext cx="1425957" cy="802061"/>
          </a:xfrm>
          <a:prstGeom prst="rect">
            <a:avLst/>
          </a:prstGeom>
        </p:spPr>
      </p:pic>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191" y="92265"/>
            <a:ext cx="672428" cy="1336518"/>
          </a:xfrm>
          <a:prstGeom prst="rect">
            <a:avLst/>
          </a:prstGeom>
        </p:spPr>
      </p:pic>
      <p:pic>
        <p:nvPicPr>
          <p:cNvPr id="25" name="Picture 24"/>
          <p:cNvPicPr>
            <a:picLocks noChangeAspect="1"/>
          </p:cNvPicPr>
          <p:nvPr/>
        </p:nvPicPr>
        <p:blipFill rotWithShape="1">
          <a:blip r:embed="rId5" cstate="email">
            <a:extLst>
              <a:ext uri="{28A0092B-C50C-407E-A947-70E740481C1C}">
                <a14:useLocalDpi xmlns:a14="http://schemas.microsoft.com/office/drawing/2010/main"/>
              </a:ext>
            </a:extLst>
          </a:blip>
          <a:srcRect l="4328" t="32774" b="30313"/>
          <a:stretch/>
        </p:blipFill>
        <p:spPr>
          <a:xfrm>
            <a:off x="3635895" y="202039"/>
            <a:ext cx="4315153" cy="936346"/>
          </a:xfrm>
          <a:prstGeom prst="rect">
            <a:avLst/>
          </a:prstGeom>
        </p:spPr>
      </p:pic>
      <p:pic>
        <p:nvPicPr>
          <p:cNvPr id="19" name="Immagine 24"/>
          <p:cNvPicPr/>
          <p:nvPr/>
        </p:nvPicPr>
        <p:blipFill rotWithShape="1">
          <a:blip r:embed="rId6" cstate="print">
            <a:extLst>
              <a:ext uri="{28A0092B-C50C-407E-A947-70E740481C1C}">
                <a14:useLocalDpi xmlns:a14="http://schemas.microsoft.com/office/drawing/2010/main" val="0"/>
              </a:ext>
            </a:extLst>
          </a:blip>
          <a:srcRect/>
          <a:stretch/>
        </p:blipFill>
        <p:spPr bwMode="auto">
          <a:xfrm>
            <a:off x="7968622" y="836858"/>
            <a:ext cx="994453" cy="431902"/>
          </a:xfrm>
          <a:prstGeom prst="rect">
            <a:avLst/>
          </a:prstGeom>
          <a:ln>
            <a:noFill/>
          </a:ln>
          <a:extLst>
            <a:ext uri="{53640926-AAD7-44D8-BBD7-CCE9431645EC}">
              <a14:shadowObscured xmlns:a14="http://schemas.microsoft.com/office/drawing/2010/main"/>
            </a:ext>
          </a:extLst>
        </p:spPr>
      </p:pic>
      <p:pic>
        <p:nvPicPr>
          <p:cNvPr id="21" name="Immagin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8208" y="92266"/>
            <a:ext cx="835283" cy="664722"/>
          </a:xfrm>
          <a:prstGeom prst="rect">
            <a:avLst/>
          </a:prstGeom>
          <a:noFill/>
          <a:ln w="9525">
            <a:noFill/>
            <a:miter lim="800000"/>
            <a:headEnd/>
            <a:tailEnd/>
          </a:ln>
        </p:spPr>
      </p:pic>
      <p:pic>
        <p:nvPicPr>
          <p:cNvPr id="26" name="Immagine 22" descr="cid:image001.jpg@01D21334.2C51A120"/>
          <p:cNvPicPr/>
          <p:nvPr/>
        </p:nvPicPr>
        <p:blipFill rotWithShape="1">
          <a:blip r:embed="rId8" r:link="rId9" cstate="print">
            <a:extLst>
              <a:ext uri="{28A0092B-C50C-407E-A947-70E740481C1C}">
                <a14:useLocalDpi xmlns:a14="http://schemas.microsoft.com/office/drawing/2010/main" val="0"/>
              </a:ext>
            </a:extLst>
          </a:blip>
          <a:srcRect l="6937" t="15177" r="-1" b="11962"/>
          <a:stretch/>
        </p:blipFill>
        <p:spPr bwMode="auto">
          <a:xfrm>
            <a:off x="2339752" y="5661248"/>
            <a:ext cx="2156000" cy="848390"/>
          </a:xfrm>
          <a:prstGeom prst="rect">
            <a:avLst/>
          </a:prstGeom>
          <a:noFill/>
          <a:ln>
            <a:noFill/>
          </a:ln>
          <a:extLst>
            <a:ext uri="{53640926-AAD7-44D8-BBD7-CCE9431645EC}">
              <a14:shadowObscured xmlns:a14="http://schemas.microsoft.com/office/drawing/2010/main"/>
            </a:ext>
          </a:extLst>
        </p:spPr>
      </p:pic>
      <p:pic>
        <p:nvPicPr>
          <p:cNvPr id="27" name="Immagine 7" descr="C:\Users\comec_000\Documents\0 ClimaSouth\06 IC tools\06 Logo\agriconsulting consortium logo.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07141" y="5950287"/>
            <a:ext cx="1665059" cy="470149"/>
          </a:xfrm>
          <a:prstGeom prst="rect">
            <a:avLst/>
          </a:prstGeom>
          <a:noFill/>
          <a:ln>
            <a:noFill/>
          </a:ln>
        </p:spPr>
      </p:pic>
      <p:sp>
        <p:nvSpPr>
          <p:cNvPr id="32" name="Casella di testo 5"/>
          <p:cNvSpPr txBox="1"/>
          <p:nvPr/>
        </p:nvSpPr>
        <p:spPr>
          <a:xfrm>
            <a:off x="3457660" y="5193196"/>
            <a:ext cx="2498961" cy="50405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it-IT" sz="2000" i="1" dirty="0">
                <a:effectLst/>
                <a:latin typeface="+mj-lt"/>
                <a:ea typeface="Lucida Sans Unicode"/>
                <a:cs typeface="Times New Roman"/>
              </a:rPr>
              <a:t>in cooperation with </a:t>
            </a:r>
            <a:endParaRPr lang="en-GB" sz="3600" dirty="0">
              <a:effectLst/>
              <a:latin typeface="+mj-lt"/>
              <a:ea typeface="Lucida Sans Unicode"/>
              <a:cs typeface="Times New Roman"/>
            </a:endParaRPr>
          </a:p>
        </p:txBody>
      </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3677" y="202039"/>
            <a:ext cx="1197058" cy="1197058"/>
          </a:xfrm>
          <a:prstGeom prst="rect">
            <a:avLst/>
          </a:prstGeom>
        </p:spPr>
      </p:pic>
      <p:pic>
        <p:nvPicPr>
          <p:cNvPr id="35" name="Picture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099" y="92265"/>
            <a:ext cx="672428" cy="1336518"/>
          </a:xfrm>
          <a:prstGeom prst="rect">
            <a:avLst/>
          </a:prstGeom>
        </p:spPr>
      </p:pic>
      <p:pic>
        <p:nvPicPr>
          <p:cNvPr id="36" name="Picture 35"/>
          <p:cNvPicPr>
            <a:picLocks noChangeAspect="1"/>
          </p:cNvPicPr>
          <p:nvPr/>
        </p:nvPicPr>
        <p:blipFill rotWithShape="1">
          <a:blip r:embed="rId5" cstate="email">
            <a:extLst>
              <a:ext uri="{28A0092B-C50C-407E-A947-70E740481C1C}">
                <a14:useLocalDpi xmlns:a14="http://schemas.microsoft.com/office/drawing/2010/main"/>
              </a:ext>
            </a:extLst>
          </a:blip>
          <a:srcRect l="4328" t="32774" b="30313"/>
          <a:stretch/>
        </p:blipFill>
        <p:spPr>
          <a:xfrm>
            <a:off x="3675803" y="202039"/>
            <a:ext cx="4315153" cy="936346"/>
          </a:xfrm>
          <a:prstGeom prst="rect">
            <a:avLst/>
          </a:prstGeom>
        </p:spPr>
      </p:pic>
      <p:pic>
        <p:nvPicPr>
          <p:cNvPr id="37" name="Immagine 24"/>
          <p:cNvPicPr/>
          <p:nvPr/>
        </p:nvPicPr>
        <p:blipFill rotWithShape="1">
          <a:blip r:embed="rId6" cstate="print">
            <a:extLst>
              <a:ext uri="{28A0092B-C50C-407E-A947-70E740481C1C}">
                <a14:useLocalDpi xmlns:a14="http://schemas.microsoft.com/office/drawing/2010/main" val="0"/>
              </a:ext>
            </a:extLst>
          </a:blip>
          <a:srcRect/>
          <a:stretch/>
        </p:blipFill>
        <p:spPr bwMode="auto">
          <a:xfrm>
            <a:off x="8008530" y="836858"/>
            <a:ext cx="994453" cy="431902"/>
          </a:xfrm>
          <a:prstGeom prst="rect">
            <a:avLst/>
          </a:prstGeom>
          <a:ln>
            <a:noFill/>
          </a:ln>
          <a:extLst>
            <a:ext uri="{53640926-AAD7-44D8-BBD7-CCE9431645EC}">
              <a14:shadowObscured xmlns:a14="http://schemas.microsoft.com/office/drawing/2010/main"/>
            </a:ext>
          </a:extLst>
        </p:spPr>
      </p:pic>
      <p:pic>
        <p:nvPicPr>
          <p:cNvPr id="38" name="Immagin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116" y="92266"/>
            <a:ext cx="835283" cy="664722"/>
          </a:xfrm>
          <a:prstGeom prst="rect">
            <a:avLst/>
          </a:prstGeom>
          <a:noFill/>
          <a:ln w="9525">
            <a:noFill/>
            <a:miter lim="800000"/>
            <a:headEnd/>
            <a:tailEnd/>
          </a:ln>
        </p:spPr>
      </p:pic>
      <p:pic>
        <p:nvPicPr>
          <p:cNvPr id="39" name="Immagine 22" descr="cid:image001.jpg@01D21334.2C51A120"/>
          <p:cNvPicPr/>
          <p:nvPr/>
        </p:nvPicPr>
        <p:blipFill rotWithShape="1">
          <a:blip r:embed="rId8" r:link="rId9" cstate="print">
            <a:extLst>
              <a:ext uri="{28A0092B-C50C-407E-A947-70E740481C1C}">
                <a14:useLocalDpi xmlns:a14="http://schemas.microsoft.com/office/drawing/2010/main" val="0"/>
              </a:ext>
            </a:extLst>
          </a:blip>
          <a:srcRect l="6937" t="15177" r="-1" b="11962"/>
          <a:stretch>
            <a:fillRect/>
          </a:stretch>
        </p:blipFill>
        <p:spPr bwMode="auto">
          <a:xfrm>
            <a:off x="2379660" y="5661248"/>
            <a:ext cx="2156000" cy="84839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0" y="4031353"/>
            <a:ext cx="9144000" cy="45719"/>
          </a:xfrm>
          <a:prstGeom prst="rect">
            <a:avLst/>
          </a:prstGeom>
          <a:solidFill>
            <a:srgbClr val="44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2868123"/>
            <a:ext cx="3600000" cy="45719"/>
          </a:xfrm>
          <a:prstGeom prst="rect">
            <a:avLst/>
          </a:prstGeom>
          <a:solidFill>
            <a:srgbClr val="44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44000" y="2904067"/>
            <a:ext cx="3600000" cy="45719"/>
          </a:xfrm>
          <a:prstGeom prst="rect">
            <a:avLst/>
          </a:prstGeom>
          <a:solidFill>
            <a:srgbClr val="44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69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a:xfrm>
            <a:off x="6553200" y="6356350"/>
            <a:ext cx="2133600" cy="365125"/>
          </a:xfrm>
        </p:spPr>
        <p:txBody>
          <a:bodyPr/>
          <a:lstStyle/>
          <a:p>
            <a:fld id="{3DF53439-851E-44AD-84B1-B6BFC3D0C743}" type="slidenum">
              <a:rPr lang="el-GR" smtClean="0"/>
              <a:t>10</a:t>
            </a:fld>
            <a:endParaRPr lang="el-GR" dirty="0"/>
          </a:p>
        </p:txBody>
      </p:sp>
      <p:sp>
        <p:nvSpPr>
          <p:cNvPr id="5" name="Rectangle 4"/>
          <p:cNvSpPr/>
          <p:nvPr/>
        </p:nvSpPr>
        <p:spPr>
          <a:xfrm>
            <a:off x="323528" y="1524258"/>
            <a:ext cx="8496944" cy="4539704"/>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n-GB" altLang="en-US" sz="2400" dirty="0"/>
              <a:t>Exacerbation of existing challenges to water availability and quality</a:t>
            </a:r>
          </a:p>
          <a:p>
            <a:pPr marL="342900" indent="-342900" algn="just">
              <a:spcAft>
                <a:spcPts val="600"/>
              </a:spcAft>
              <a:buFont typeface="Arial" panose="020B0604020202020204" pitchFamily="34" charset="0"/>
              <a:buChar char="•"/>
            </a:pPr>
            <a:r>
              <a:rPr lang="en-GB" altLang="en-US" sz="2400" dirty="0"/>
              <a:t>Reduction of 40% to 70% of the snow cover of Lebanon, and shift of elevation of snow (from 1,500 to 1,900 m)</a:t>
            </a:r>
          </a:p>
          <a:p>
            <a:pPr marL="342900" indent="-342900" algn="just">
              <a:spcAft>
                <a:spcPts val="600"/>
              </a:spcAft>
              <a:buFont typeface="Arial" panose="020B0604020202020204" pitchFamily="34" charset="0"/>
              <a:buChar char="•"/>
            </a:pPr>
            <a:r>
              <a:rPr lang="en-US" altLang="en-US" sz="2400" dirty="0"/>
              <a:t>Geographic dislocation of plantations (cherry, citrus, apple, etc.)</a:t>
            </a:r>
          </a:p>
          <a:p>
            <a:pPr marL="342900" indent="-342900" algn="just">
              <a:spcAft>
                <a:spcPts val="600"/>
              </a:spcAft>
              <a:buFont typeface="Arial" panose="020B0604020202020204" pitchFamily="34" charset="0"/>
              <a:buChar char="•"/>
            </a:pPr>
            <a:r>
              <a:rPr lang="en-US" altLang="en-US" sz="2400" dirty="0"/>
              <a:t>Sea flooding and inundation due to</a:t>
            </a:r>
            <a:r>
              <a:rPr lang="en-GB" altLang="en-US" sz="2400" dirty="0"/>
              <a:t> increase in the mean sea level, or in the frequency and intensity of episodic events </a:t>
            </a:r>
          </a:p>
          <a:p>
            <a:pPr marL="342900" indent="-342900" algn="just">
              <a:spcAft>
                <a:spcPts val="600"/>
              </a:spcAft>
              <a:buFont typeface="Arial" panose="020B0604020202020204" pitchFamily="34" charset="0"/>
              <a:buChar char="•"/>
            </a:pPr>
            <a:r>
              <a:rPr lang="en-US" altLang="en-US" sz="2400" dirty="0"/>
              <a:t>Financial losses  in coastal and marine economic activities (</a:t>
            </a:r>
            <a:r>
              <a:rPr lang="en-GB" altLang="en-US" sz="2400" dirty="0"/>
              <a:t>tourism, agriculture, fisheries, transportation)</a:t>
            </a:r>
          </a:p>
          <a:p>
            <a:pPr marL="342900" indent="-342900" algn="just">
              <a:spcAft>
                <a:spcPts val="600"/>
              </a:spcAft>
              <a:buFont typeface="Arial" panose="020B0604020202020204" pitchFamily="34" charset="0"/>
              <a:buChar char="•"/>
            </a:pPr>
            <a:r>
              <a:rPr lang="en-US" altLang="en-US" sz="2400" dirty="0"/>
              <a:t>Sea flooding and inundation due to</a:t>
            </a:r>
            <a:r>
              <a:rPr lang="en-GB" altLang="en-US" sz="2400" dirty="0"/>
              <a:t> increase in the mean sea level, or in the frequency and intensity of episodic events </a:t>
            </a:r>
          </a:p>
        </p:txBody>
      </p:sp>
      <p:sp>
        <p:nvSpPr>
          <p:cNvPr id="9" name="Rectangle 8"/>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0"/>
            <a:ext cx="9144000" cy="836712"/>
            <a:chOff x="0" y="0"/>
            <a:chExt cx="9144000" cy="836712"/>
          </a:xfrm>
        </p:grpSpPr>
        <p:sp>
          <p:nvSpPr>
            <p:cNvPr id="11" name="Rectangle 10"/>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Lebanon – Climate Change Impacts</a:t>
              </a:r>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1321905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11</a:t>
            </a:fld>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93378"/>
            <a:ext cx="8758018" cy="419138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9755"/>
          <a:stretch/>
        </p:blipFill>
        <p:spPr>
          <a:xfrm>
            <a:off x="-11841" y="1212862"/>
            <a:ext cx="9144000" cy="5184577"/>
          </a:xfrm>
          <a:prstGeom prst="rect">
            <a:avLst/>
          </a:prstGeom>
        </p:spPr>
      </p:pic>
      <p:sp>
        <p:nvSpPr>
          <p:cNvPr id="14" name="TextBox 13"/>
          <p:cNvSpPr txBox="1"/>
          <p:nvPr/>
        </p:nvSpPr>
        <p:spPr>
          <a:xfrm rot="16200000">
            <a:off x="6326378" y="4000363"/>
            <a:ext cx="5338936" cy="307777"/>
          </a:xfrm>
          <a:prstGeom prst="rect">
            <a:avLst/>
          </a:prstGeom>
          <a:noFill/>
        </p:spPr>
        <p:txBody>
          <a:bodyPr wrap="square" rtlCol="0">
            <a:spAutoFit/>
          </a:bodyPr>
          <a:lstStyle/>
          <a:p>
            <a:pPr algn="ctr"/>
            <a:r>
              <a:rPr lang="en-GB" sz="1400" dirty="0"/>
              <a:t>blueprint-effective-international-climate-agreement – WRI 2014.</a:t>
            </a:r>
          </a:p>
        </p:txBody>
      </p:sp>
      <p:sp>
        <p:nvSpPr>
          <p:cNvPr id="16" name="Rectangle 15"/>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0" y="0"/>
            <a:ext cx="9144000" cy="836712"/>
            <a:chOff x="0" y="0"/>
            <a:chExt cx="9144000" cy="836712"/>
          </a:xfrm>
        </p:grpSpPr>
        <p:sp>
          <p:nvSpPr>
            <p:cNvPr id="18" name="Rectangle 17"/>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Lebanon – I</a:t>
              </a:r>
              <a:r>
                <a:rPr lang="en-US" sz="2800" cap="small" dirty="0"/>
                <a:t>ntended </a:t>
              </a:r>
              <a:r>
                <a:rPr lang="en-US" sz="2800" b="1" cap="small" dirty="0"/>
                <a:t>N</a:t>
              </a:r>
              <a:r>
                <a:rPr lang="en-US" sz="2800" cap="small" dirty="0"/>
                <a:t>ationally </a:t>
              </a:r>
              <a:r>
                <a:rPr lang="en-US" sz="2800" b="1" cap="small" dirty="0"/>
                <a:t>D</a:t>
              </a:r>
              <a:r>
                <a:rPr lang="en-US" sz="2800" cap="small" dirty="0"/>
                <a:t>etermined </a:t>
              </a:r>
            </a:p>
            <a:p>
              <a:pPr lvl="2"/>
              <a:r>
                <a:rPr lang="en-US" sz="2800" b="1" cap="small" dirty="0"/>
                <a:t>C</a:t>
              </a:r>
              <a:r>
                <a:rPr lang="en-US" sz="2800" cap="small" dirty="0"/>
                <a:t>ontribution </a:t>
              </a:r>
              <a:r>
                <a:rPr lang="en-US" sz="2800" b="1" cap="small" dirty="0"/>
                <a:t> </a:t>
              </a:r>
            </a:p>
          </p:txBody>
        </p:sp>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217099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12</a:t>
            </a:fld>
            <a:endParaRPr lang="el-GR" dirty="0"/>
          </a:p>
        </p:txBody>
      </p:sp>
      <p:grpSp>
        <p:nvGrpSpPr>
          <p:cNvPr id="8" name="Group 7"/>
          <p:cNvGrpSpPr/>
          <p:nvPr/>
        </p:nvGrpSpPr>
        <p:grpSpPr>
          <a:xfrm>
            <a:off x="685682" y="1268755"/>
            <a:ext cx="6604553" cy="277092"/>
            <a:chOff x="1219200" y="1898441"/>
            <a:chExt cx="6705600" cy="185218"/>
          </a:xfrm>
        </p:grpSpPr>
        <p:cxnSp>
          <p:nvCxnSpPr>
            <p:cNvPr id="30" name="Straight Connector 29"/>
            <p:cNvCxnSpPr/>
            <p:nvPr/>
          </p:nvCxnSpPr>
          <p:spPr>
            <a:xfrm>
              <a:off x="1219200" y="1987392"/>
              <a:ext cx="67056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371600" y="1898441"/>
              <a:ext cx="228600" cy="18288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dirty="0">
                <a:solidFill>
                  <a:srgbClr val="00B050"/>
                </a:solidFill>
              </a:endParaRPr>
            </a:p>
          </p:txBody>
        </p:sp>
        <p:sp>
          <p:nvSpPr>
            <p:cNvPr id="32" name="Oval 31"/>
            <p:cNvSpPr/>
            <p:nvPr/>
          </p:nvSpPr>
          <p:spPr>
            <a:xfrm>
              <a:off x="2438400" y="1898444"/>
              <a:ext cx="228600" cy="18288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dirty="0">
                <a:solidFill>
                  <a:srgbClr val="00B050"/>
                </a:solidFill>
              </a:endParaRPr>
            </a:p>
          </p:txBody>
        </p:sp>
        <p:sp>
          <p:nvSpPr>
            <p:cNvPr id="33" name="Oval 32"/>
            <p:cNvSpPr/>
            <p:nvPr/>
          </p:nvSpPr>
          <p:spPr>
            <a:xfrm>
              <a:off x="3733800" y="1898444"/>
              <a:ext cx="228600" cy="18288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dirty="0">
                <a:solidFill>
                  <a:srgbClr val="00B050"/>
                </a:solidFill>
              </a:endParaRPr>
            </a:p>
          </p:txBody>
        </p:sp>
        <p:sp>
          <p:nvSpPr>
            <p:cNvPr id="34" name="Oval 33"/>
            <p:cNvSpPr/>
            <p:nvPr/>
          </p:nvSpPr>
          <p:spPr>
            <a:xfrm>
              <a:off x="4953000" y="1898444"/>
              <a:ext cx="228600" cy="18288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dirty="0">
                <a:solidFill>
                  <a:srgbClr val="00B050"/>
                </a:solidFill>
              </a:endParaRPr>
            </a:p>
          </p:txBody>
        </p:sp>
        <p:sp>
          <p:nvSpPr>
            <p:cNvPr id="35" name="Oval 34"/>
            <p:cNvSpPr/>
            <p:nvPr/>
          </p:nvSpPr>
          <p:spPr>
            <a:xfrm>
              <a:off x="6096000" y="1900777"/>
              <a:ext cx="228600" cy="18288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dirty="0">
                <a:solidFill>
                  <a:srgbClr val="00B050"/>
                </a:solidFill>
              </a:endParaRPr>
            </a:p>
          </p:txBody>
        </p:sp>
        <p:sp>
          <p:nvSpPr>
            <p:cNvPr id="36" name="Oval 35"/>
            <p:cNvSpPr/>
            <p:nvPr/>
          </p:nvSpPr>
          <p:spPr>
            <a:xfrm>
              <a:off x="7239000" y="1900779"/>
              <a:ext cx="228600" cy="182880"/>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dirty="0">
                <a:solidFill>
                  <a:srgbClr val="00B050"/>
                </a:solidFill>
              </a:endParaRPr>
            </a:p>
          </p:txBody>
        </p:sp>
      </p:grpSp>
      <p:sp>
        <p:nvSpPr>
          <p:cNvPr id="13" name="TextBox 16"/>
          <p:cNvSpPr txBox="1"/>
          <p:nvPr/>
        </p:nvSpPr>
        <p:spPr>
          <a:xfrm>
            <a:off x="791579" y="1824129"/>
            <a:ext cx="5178570"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800" dirty="0">
                <a:latin typeface="Bookman Old Style" panose="02050604050505020204" pitchFamily="18" charset="0"/>
                <a:cs typeface="+mn-cs"/>
              </a:rPr>
              <a:t>Cut CO</a:t>
            </a:r>
            <a:r>
              <a:rPr lang="en-US" sz="2800" baseline="-25000" dirty="0">
                <a:latin typeface="Bookman Old Style" panose="02050604050505020204" pitchFamily="18" charset="0"/>
                <a:cs typeface="+mn-cs"/>
              </a:rPr>
              <a:t>2e</a:t>
            </a:r>
            <a:r>
              <a:rPr lang="en-US" sz="2800" dirty="0">
                <a:latin typeface="Bookman Old Style" panose="02050604050505020204" pitchFamily="18" charset="0"/>
                <a:cs typeface="+mn-cs"/>
              </a:rPr>
              <a:t> emissions</a:t>
            </a:r>
          </a:p>
        </p:txBody>
      </p:sp>
      <p:sp>
        <p:nvSpPr>
          <p:cNvPr id="16" name="TextBox 27"/>
          <p:cNvSpPr txBox="1"/>
          <p:nvPr/>
        </p:nvSpPr>
        <p:spPr>
          <a:xfrm>
            <a:off x="4195837" y="2845141"/>
            <a:ext cx="105072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3600" b="1" dirty="0">
                <a:latin typeface="+mj-lt"/>
                <a:cs typeface="+mn-cs"/>
              </a:rPr>
              <a:t>15%</a:t>
            </a:r>
          </a:p>
        </p:txBody>
      </p:sp>
      <p:pic>
        <p:nvPicPr>
          <p:cNvPr id="17" name="Picture 16" descr="http://image.shutterstock.com/z/stock-vector-sketches-of-oil-rigs-oil-platforms-thermal-energy-station-and-other-sources-of-energy-vector-180115529.jpg"/>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504" y="2355084"/>
            <a:ext cx="2933907" cy="319194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32"/>
          <p:cNvSpPr txBox="1"/>
          <p:nvPr/>
        </p:nvSpPr>
        <p:spPr>
          <a:xfrm>
            <a:off x="4064940" y="4444085"/>
            <a:ext cx="990518"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3600" b="1" dirty="0">
                <a:latin typeface="+mj-lt"/>
                <a:cs typeface="+mn-cs"/>
              </a:rPr>
              <a:t>30%</a:t>
            </a:r>
          </a:p>
        </p:txBody>
      </p:sp>
      <p:pic>
        <p:nvPicPr>
          <p:cNvPr id="20" name="Picture 19" descr="C:\Users\l.kai\Desktop\COP21\stock-vector-vector-hand-drawn-doodle-icons-for-your-business-and-ideas-229184152.jpg"/>
          <p:cNvPicPr>
            <a:picLocks noChangeAspect="1" noChangeArrowheads="1"/>
          </p:cNvPicPr>
          <p:nvPr/>
        </p:nvPicPr>
        <p:blipFill rotWithShape="1">
          <a:blip r:embed="rId3" cstate="screen">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bwMode="auto">
          <a:xfrm>
            <a:off x="6005939" y="4532904"/>
            <a:ext cx="799699" cy="6517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Users\l.kai\Desktop\COP21\stock-vector-vector-hand-drawn-doodle-icons-for-your-business-and-ideas-229184152.jpg"/>
          <p:cNvPicPr>
            <a:picLocks noChangeAspect="1" noChangeArrowheads="1"/>
          </p:cNvPicPr>
          <p:nvPr/>
        </p:nvPicPr>
        <p:blipFill rotWithShape="1">
          <a:blip r:embed="rId5" cstate="screen">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a:ext>
            </a:extLst>
          </a:blip>
          <a:srcRect/>
          <a:stretch/>
        </p:blipFill>
        <p:spPr bwMode="auto">
          <a:xfrm>
            <a:off x="6871129" y="4519086"/>
            <a:ext cx="1210444" cy="67934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236915" y="2686693"/>
            <a:ext cx="1114321" cy="982790"/>
            <a:chOff x="2438400" y="4942714"/>
            <a:chExt cx="1920354" cy="1915286"/>
          </a:xfrm>
        </p:grpSpPr>
        <p:pic>
          <p:nvPicPr>
            <p:cNvPr id="26" name="Picture 25" descr="http://cache4.asset-cache.net/gc/178820751-give-me-your-money-gettyimages.jpg?v=1&amp;c=IWSAsset&amp;k=2&amp;d=ZcXRHWcldb%2FLJsBdHWffhVpdDe%2BOTo5w1jPwdX168FtIqmUU78og3jLFaYlqU1XT"/>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819798" y="4942714"/>
              <a:ext cx="1538956" cy="1834930"/>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2438400" y="6324600"/>
              <a:ext cx="820648"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dirty="0"/>
            </a:p>
          </p:txBody>
        </p:sp>
      </p:grpSp>
      <p:pic>
        <p:nvPicPr>
          <p:cNvPr id="23" name="Picture 22" descr="https://encrypted-tbn1.gstatic.com/images?q=tbn:ANd9GcQBit6rjntEyLiuzwiscL2xOPpC81blFAn4kZDYvPKPohj_qChW"/>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a:ext>
            </a:extLst>
          </a:blip>
          <a:srcRect/>
          <a:stretch/>
        </p:blipFill>
        <p:spPr bwMode="auto">
          <a:xfrm rot="413019">
            <a:off x="5265495" y="2107333"/>
            <a:ext cx="818608" cy="71368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025672" y="3807424"/>
            <a:ext cx="4010824" cy="47705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500" dirty="0">
                <a:latin typeface="+mj-lt"/>
              </a:rPr>
              <a:t>Unconditional </a:t>
            </a:r>
            <a:r>
              <a:rPr lang="en-US" sz="2500" b="1" dirty="0">
                <a:latin typeface="+mj-lt"/>
              </a:rPr>
              <a:t>(UC) </a:t>
            </a:r>
            <a:r>
              <a:rPr lang="en-US" sz="2500" dirty="0">
                <a:latin typeface="+mj-lt"/>
              </a:rPr>
              <a:t>target</a:t>
            </a:r>
          </a:p>
        </p:txBody>
      </p:sp>
      <p:sp>
        <p:nvSpPr>
          <p:cNvPr id="25" name="Rectangle 24"/>
          <p:cNvSpPr/>
          <p:nvPr/>
        </p:nvSpPr>
        <p:spPr>
          <a:xfrm>
            <a:off x="5055458" y="5331634"/>
            <a:ext cx="3981038" cy="124649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500" dirty="0">
                <a:latin typeface="+mj-lt"/>
              </a:rPr>
              <a:t>Conditional </a:t>
            </a:r>
            <a:r>
              <a:rPr lang="en-US" sz="2500" b="1" dirty="0">
                <a:latin typeface="+mj-lt"/>
              </a:rPr>
              <a:t>(C) </a:t>
            </a:r>
            <a:r>
              <a:rPr lang="en-US" sz="2500" dirty="0">
                <a:latin typeface="+mj-lt"/>
              </a:rPr>
              <a:t>to finance, technical support and capacity building </a:t>
            </a:r>
          </a:p>
        </p:txBody>
      </p:sp>
      <p:sp>
        <p:nvSpPr>
          <p:cNvPr id="2" name="Arrow: Down 1"/>
          <p:cNvSpPr/>
          <p:nvPr/>
        </p:nvSpPr>
        <p:spPr>
          <a:xfrm>
            <a:off x="2951589" y="2479477"/>
            <a:ext cx="1029899" cy="359179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5292940" y="4365104"/>
            <a:ext cx="5357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5" name="TextBox 4"/>
          <p:cNvSpPr txBox="1"/>
          <p:nvPr/>
        </p:nvSpPr>
        <p:spPr>
          <a:xfrm>
            <a:off x="7289016" y="1047886"/>
            <a:ext cx="1353368" cy="707886"/>
          </a:xfrm>
          <a:prstGeom prst="rect">
            <a:avLst/>
          </a:prstGeom>
          <a:noFill/>
        </p:spPr>
        <p:txBody>
          <a:bodyPr wrap="square" rtlCol="0">
            <a:spAutoFit/>
          </a:bodyPr>
          <a:lstStyle/>
          <a:p>
            <a:r>
              <a:rPr lang="en-US" sz="4000" b="1" dirty="0">
                <a:solidFill>
                  <a:srgbClr val="00B050"/>
                </a:solidFill>
              </a:rPr>
              <a:t>2030</a:t>
            </a:r>
            <a:endParaRPr lang="en-GB" sz="4000" b="1" dirty="0">
              <a:solidFill>
                <a:srgbClr val="00B050"/>
              </a:solidFill>
            </a:endParaRPr>
          </a:p>
        </p:txBody>
      </p:sp>
      <p:sp>
        <p:nvSpPr>
          <p:cNvPr id="38" name="Rectangle 37"/>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0" y="0"/>
            <a:ext cx="9144000" cy="836712"/>
            <a:chOff x="0" y="0"/>
            <a:chExt cx="9144000" cy="836712"/>
          </a:xfrm>
        </p:grpSpPr>
        <p:sp>
          <p:nvSpPr>
            <p:cNvPr id="40" name="Rectangle 39"/>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Lebanon – I</a:t>
              </a:r>
              <a:r>
                <a:rPr lang="en-US" sz="2800" cap="small" dirty="0"/>
                <a:t>ntended </a:t>
              </a:r>
              <a:r>
                <a:rPr lang="en-US" sz="2800" b="1" cap="small" dirty="0"/>
                <a:t>N</a:t>
              </a:r>
              <a:r>
                <a:rPr lang="en-US" sz="2800" cap="small" dirty="0"/>
                <a:t>ationally </a:t>
              </a:r>
              <a:r>
                <a:rPr lang="en-US" sz="2800" b="1" cap="small" dirty="0"/>
                <a:t>D</a:t>
              </a:r>
              <a:r>
                <a:rPr lang="en-US" sz="2800" cap="small" dirty="0"/>
                <a:t>etermined </a:t>
              </a:r>
            </a:p>
            <a:p>
              <a:pPr lvl="2"/>
              <a:r>
                <a:rPr lang="en-US" sz="2800" b="1" cap="small" dirty="0"/>
                <a:t>C</a:t>
              </a:r>
              <a:r>
                <a:rPr lang="en-US" sz="2800" cap="small" dirty="0"/>
                <a:t>ontribution </a:t>
              </a:r>
              <a:r>
                <a:rPr lang="en-US" sz="2800" b="1" cap="small" dirty="0"/>
                <a:t> </a:t>
              </a:r>
            </a:p>
          </p:txBody>
        </p:sp>
        <p:pic>
          <p:nvPicPr>
            <p:cNvPr id="41" name="Picture 40"/>
            <p:cNvPicPr>
              <a:picLocks noChangeAspect="1"/>
            </p:cNvPicPr>
            <p:nvPr/>
          </p:nvPicPr>
          <p:blipFill rotWithShape="1">
            <a:blip r:embed="rId10"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60032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937" y="980728"/>
            <a:ext cx="8255261" cy="4308872"/>
          </a:xfrm>
          <a:prstGeom prst="rect">
            <a:avLst/>
          </a:prstGeom>
        </p:spPr>
        <p:txBody>
          <a:bodyPr wrap="square">
            <a:spAutoFit/>
          </a:bodyPr>
          <a:lstStyle/>
          <a:p>
            <a:pPr marL="571500" lvl="0" indent="-571500">
              <a:spcBef>
                <a:spcPts val="0"/>
              </a:spcBef>
              <a:buFontTx/>
              <a:buChar char="-"/>
            </a:pPr>
            <a:r>
              <a:rPr lang="en" sz="2800" b="1" i="1" u="sng" dirty="0"/>
              <a:t>Energy: </a:t>
            </a:r>
          </a:p>
          <a:p>
            <a:pPr lvl="0">
              <a:spcBef>
                <a:spcPts val="0"/>
              </a:spcBef>
            </a:pPr>
            <a:r>
              <a:rPr lang="en-GB" sz="2500" dirty="0"/>
              <a:t>Energy Efficiency (EE) and Renewable Energy (RE)</a:t>
            </a:r>
          </a:p>
          <a:p>
            <a:pPr lvl="0">
              <a:spcBef>
                <a:spcPts val="0"/>
              </a:spcBef>
            </a:pPr>
            <a:endParaRPr lang="en-US" sz="2800" b="1" dirty="0"/>
          </a:p>
          <a:p>
            <a:pPr lvl="0">
              <a:spcBef>
                <a:spcPts val="0"/>
              </a:spcBef>
            </a:pPr>
            <a:endParaRPr lang="en-US" sz="2800" b="1" dirty="0"/>
          </a:p>
          <a:p>
            <a:pPr lvl="0">
              <a:spcBef>
                <a:spcPts val="0"/>
              </a:spcBef>
            </a:pPr>
            <a:endParaRPr lang="en" sz="2800" b="1" dirty="0"/>
          </a:p>
          <a:p>
            <a:pPr lvl="0">
              <a:spcBef>
                <a:spcPts val="0"/>
              </a:spcBef>
            </a:pPr>
            <a:endParaRPr lang="en" sz="2800" b="1" dirty="0"/>
          </a:p>
          <a:p>
            <a:pPr lvl="0">
              <a:spcBef>
                <a:spcPts val="0"/>
              </a:spcBef>
            </a:pPr>
            <a:endParaRPr lang="en" sz="2800" b="1" dirty="0"/>
          </a:p>
          <a:p>
            <a:pPr marL="571500" lvl="0" indent="-571500">
              <a:spcBef>
                <a:spcPts val="0"/>
              </a:spcBef>
              <a:buFontTx/>
              <a:buChar char="-"/>
            </a:pPr>
            <a:r>
              <a:rPr lang="en" sz="2800" b="1" i="1" u="sng" dirty="0"/>
              <a:t>T</a:t>
            </a:r>
            <a:r>
              <a:rPr lang="en-US" sz="2800" b="1" i="1" u="sng" dirty="0"/>
              <a:t>r</a:t>
            </a:r>
            <a:r>
              <a:rPr lang="en" sz="2800" b="1" i="1" u="sng" dirty="0"/>
              <a:t>ansport:</a:t>
            </a:r>
          </a:p>
          <a:p>
            <a:pPr lvl="0">
              <a:spcBef>
                <a:spcPts val="0"/>
              </a:spcBef>
            </a:pPr>
            <a:r>
              <a:rPr lang="en" sz="2500" dirty="0"/>
              <a:t>Public transport (</a:t>
            </a:r>
            <a:r>
              <a:rPr lang="en-GB" sz="2500" dirty="0"/>
              <a:t>PT)</a:t>
            </a:r>
            <a:r>
              <a:rPr lang="en" sz="2500" dirty="0"/>
              <a:t>and </a:t>
            </a:r>
            <a:r>
              <a:rPr lang="en-GB" sz="2500" dirty="0"/>
              <a:t>fuel-</a:t>
            </a:r>
            <a:r>
              <a:rPr lang="en" sz="2500" dirty="0"/>
              <a:t>efficient (</a:t>
            </a:r>
            <a:r>
              <a:rPr lang="en-GB" sz="2500" dirty="0"/>
              <a:t>FE)</a:t>
            </a:r>
            <a:r>
              <a:rPr lang="en" sz="2500" dirty="0"/>
              <a:t> cars</a:t>
            </a:r>
          </a:p>
          <a:p>
            <a:pPr lvl="0">
              <a:spcBef>
                <a:spcPts val="0"/>
              </a:spcBef>
            </a:pPr>
            <a:endParaRPr lang="en" sz="2800" b="1" dirty="0"/>
          </a:p>
        </p:txBody>
      </p:sp>
      <p:sp>
        <p:nvSpPr>
          <p:cNvPr id="4" name="Slide Number Placeholder 3"/>
          <p:cNvSpPr>
            <a:spLocks noGrp="1"/>
          </p:cNvSpPr>
          <p:nvPr>
            <p:ph type="sldNum" sz="quarter" idx="12"/>
          </p:nvPr>
        </p:nvSpPr>
        <p:spPr>
          <a:xfrm>
            <a:off x="6553200" y="6120618"/>
            <a:ext cx="2133600" cy="365125"/>
          </a:xfrm>
        </p:spPr>
        <p:txBody>
          <a:bodyPr/>
          <a:lstStyle/>
          <a:p>
            <a:fld id="{3DF53439-851E-44AD-84B1-B6BFC3D0C743}" type="slidenum">
              <a:rPr lang="el-GR" smtClean="0"/>
              <a:t>13</a:t>
            </a:fld>
            <a:endParaRPr lang="el-GR" dirty="0"/>
          </a:p>
        </p:txBody>
      </p:sp>
      <p:pic>
        <p:nvPicPr>
          <p:cNvPr id="16" name="Picture 9" descr="http://us.123rf.com/450wm/molokot/molokot1508/molokot150800002/43641783-baby-cars-set-funny-baby-toys-vector-doodle-collection-of-hand-drawn-icons-transport-for-baby.jpg?ver=6"/>
          <p:cNvPicPr>
            <a:picLocks noChangeAspect="1" noChangeArrowheads="1"/>
          </p:cNvPicPr>
          <p:nvPr/>
        </p:nvPicPr>
        <p:blipFill rotWithShape="1">
          <a:blip r:embed="rId2" cstate="screen">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52391" b="70914"/>
          <a:stretch/>
        </p:blipFill>
        <p:spPr bwMode="auto">
          <a:xfrm>
            <a:off x="5870144" y="5158276"/>
            <a:ext cx="1681770" cy="10274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C:\Users\l.kai\Desktop\COP21\FEVs.png"/>
          <p:cNvPicPr>
            <a:picLocks noChangeAspect="1" noChangeArrowheads="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rcRect l="37544"/>
          <a:stretch/>
        </p:blipFill>
        <p:spPr bwMode="auto">
          <a:xfrm>
            <a:off x="6643195" y="4340545"/>
            <a:ext cx="2635399" cy="1076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143258783"/>
              </p:ext>
            </p:extLst>
          </p:nvPr>
        </p:nvGraphicFramePr>
        <p:xfrm>
          <a:off x="539552" y="2128354"/>
          <a:ext cx="4177065" cy="1323952"/>
        </p:xfrm>
        <a:graphic>
          <a:graphicData uri="http://schemas.openxmlformats.org/drawingml/2006/table">
            <a:tbl>
              <a:tblPr firstRow="1" bandRow="1">
                <a:tableStyleId>{1FECB4D8-DB02-4DC6-A0A2-4F2EBAE1DC90}</a:tableStyleId>
              </a:tblPr>
              <a:tblGrid>
                <a:gridCol w="2479449">
                  <a:extLst>
                    <a:ext uri="{9D8B030D-6E8A-4147-A177-3AD203B41FA5}">
                      <a16:colId xmlns:a16="http://schemas.microsoft.com/office/drawing/2014/main" val="141158747"/>
                    </a:ext>
                  </a:extLst>
                </a:gridCol>
                <a:gridCol w="893483">
                  <a:extLst>
                    <a:ext uri="{9D8B030D-6E8A-4147-A177-3AD203B41FA5}">
                      <a16:colId xmlns:a16="http://schemas.microsoft.com/office/drawing/2014/main" val="3045975315"/>
                    </a:ext>
                  </a:extLst>
                </a:gridCol>
                <a:gridCol w="804133">
                  <a:extLst>
                    <a:ext uri="{9D8B030D-6E8A-4147-A177-3AD203B41FA5}">
                      <a16:colId xmlns:a16="http://schemas.microsoft.com/office/drawing/2014/main" val="1203031337"/>
                    </a:ext>
                  </a:extLst>
                </a:gridCol>
              </a:tblGrid>
              <a:tr h="426720">
                <a:tc>
                  <a:txBody>
                    <a:bodyPr/>
                    <a:lstStyle/>
                    <a:p>
                      <a:endParaRPr lang="en-GB" sz="22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200" dirty="0"/>
                        <a:t>EE</a:t>
                      </a:r>
                      <a:endParaRPr lang="en-GB" sz="22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200" dirty="0"/>
                        <a:t>RE</a:t>
                      </a:r>
                      <a:endParaRPr lang="en-GB" sz="22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100895848"/>
                  </a:ext>
                </a:extLst>
              </a:tr>
              <a:tr h="426720">
                <a:tc>
                  <a:txBody>
                    <a:bodyPr/>
                    <a:lstStyle/>
                    <a:p>
                      <a:r>
                        <a:rPr lang="en-US" sz="2200" dirty="0"/>
                        <a:t>Unconditional </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t>3</a:t>
                      </a:r>
                      <a:r>
                        <a:rPr lang="en-US" sz="2200" dirty="0"/>
                        <a:t>%</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t>15</a:t>
                      </a:r>
                      <a:r>
                        <a:rPr lang="en-US" sz="2200" dirty="0"/>
                        <a:t>%</a:t>
                      </a:r>
                      <a:endParaRPr lang="en-GB" sz="2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117579"/>
                  </a:ext>
                </a:extLst>
              </a:tr>
              <a:tr h="470512">
                <a:tc>
                  <a:txBody>
                    <a:bodyPr/>
                    <a:lstStyle/>
                    <a:p>
                      <a:r>
                        <a:rPr lang="en-US" sz="2200" dirty="0"/>
                        <a:t>Conditional </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t>10</a:t>
                      </a:r>
                      <a:r>
                        <a:rPr lang="en-US" sz="2200" dirty="0"/>
                        <a:t>%</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t>20</a:t>
                      </a:r>
                      <a:r>
                        <a:rPr lang="en-US" sz="2200" dirty="0"/>
                        <a:t>%</a:t>
                      </a:r>
                      <a:endParaRPr lang="en-GB" sz="2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8630779"/>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87390512"/>
              </p:ext>
            </p:extLst>
          </p:nvPr>
        </p:nvGraphicFramePr>
        <p:xfrm>
          <a:off x="558194" y="5101604"/>
          <a:ext cx="4177065" cy="1323952"/>
        </p:xfrm>
        <a:graphic>
          <a:graphicData uri="http://schemas.openxmlformats.org/drawingml/2006/table">
            <a:tbl>
              <a:tblPr firstRow="1" bandRow="1">
                <a:tableStyleId>{1FECB4D8-DB02-4DC6-A0A2-4F2EBAE1DC90}</a:tableStyleId>
              </a:tblPr>
              <a:tblGrid>
                <a:gridCol w="2479449">
                  <a:extLst>
                    <a:ext uri="{9D8B030D-6E8A-4147-A177-3AD203B41FA5}">
                      <a16:colId xmlns:a16="http://schemas.microsoft.com/office/drawing/2014/main" val="141158747"/>
                    </a:ext>
                  </a:extLst>
                </a:gridCol>
                <a:gridCol w="893483">
                  <a:extLst>
                    <a:ext uri="{9D8B030D-6E8A-4147-A177-3AD203B41FA5}">
                      <a16:colId xmlns:a16="http://schemas.microsoft.com/office/drawing/2014/main" val="3045975315"/>
                    </a:ext>
                  </a:extLst>
                </a:gridCol>
                <a:gridCol w="804133">
                  <a:extLst>
                    <a:ext uri="{9D8B030D-6E8A-4147-A177-3AD203B41FA5}">
                      <a16:colId xmlns:a16="http://schemas.microsoft.com/office/drawing/2014/main" val="1203031337"/>
                    </a:ext>
                  </a:extLst>
                </a:gridCol>
              </a:tblGrid>
              <a:tr h="426720">
                <a:tc>
                  <a:txBody>
                    <a:bodyPr/>
                    <a:lstStyle/>
                    <a:p>
                      <a:endParaRPr lang="en-GB" sz="22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200" dirty="0"/>
                        <a:t>PT</a:t>
                      </a:r>
                      <a:endParaRPr lang="en-GB" sz="22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200" dirty="0"/>
                        <a:t>FE</a:t>
                      </a:r>
                      <a:endParaRPr lang="en-GB" sz="22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100895848"/>
                  </a:ext>
                </a:extLst>
              </a:tr>
              <a:tr h="426720">
                <a:tc>
                  <a:txBody>
                    <a:bodyPr/>
                    <a:lstStyle/>
                    <a:p>
                      <a:r>
                        <a:rPr lang="en-US" sz="2200" dirty="0"/>
                        <a:t>Unconditional </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latin typeface="+mj-lt"/>
                          <a:cs typeface="+mn-cs"/>
                        </a:rPr>
                        <a:t>36</a:t>
                      </a:r>
                      <a:r>
                        <a:rPr lang="en-US" sz="2200" dirty="0">
                          <a:latin typeface="+mj-lt"/>
                        </a:rPr>
                        <a:t>%</a:t>
                      </a:r>
                      <a:endParaRPr lang="en-GB" sz="2200" dirty="0">
                        <a:latin typeface="+mj-lt"/>
                      </a:endParaRPr>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latin typeface="+mj-lt"/>
                        </a:rPr>
                        <a:t>%</a:t>
                      </a:r>
                      <a:endParaRPr lang="en-GB" sz="2200" dirty="0">
                        <a:latin typeface="+mj-lt"/>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117579"/>
                  </a:ext>
                </a:extLst>
              </a:tr>
              <a:tr h="470512">
                <a:tc>
                  <a:txBody>
                    <a:bodyPr/>
                    <a:lstStyle/>
                    <a:p>
                      <a:r>
                        <a:rPr lang="en-US" sz="2200" dirty="0"/>
                        <a:t>Conditional </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latin typeface="+mj-lt"/>
                          <a:cs typeface="+mn-cs"/>
                        </a:rPr>
                        <a:t>48</a:t>
                      </a:r>
                      <a:r>
                        <a:rPr lang="en-US" sz="2200" dirty="0">
                          <a:latin typeface="+mj-lt"/>
                        </a:rPr>
                        <a:t>%</a:t>
                      </a:r>
                      <a:endParaRPr lang="en-GB" sz="2200" dirty="0">
                        <a:latin typeface="+mj-lt"/>
                      </a:endParaRPr>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latin typeface="+mj-lt"/>
                        </a:rPr>
                        <a:t>20</a:t>
                      </a:r>
                      <a:r>
                        <a:rPr lang="en-US" sz="2200" dirty="0">
                          <a:latin typeface="+mj-lt"/>
                        </a:rPr>
                        <a:t>%</a:t>
                      </a:r>
                      <a:endParaRPr lang="en-GB" sz="2200" dirty="0">
                        <a:latin typeface="+mj-lt"/>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8630779"/>
                  </a:ext>
                </a:extLst>
              </a:tr>
            </a:tbl>
          </a:graphicData>
        </a:graphic>
      </p:graphicFrame>
      <p:pic>
        <p:nvPicPr>
          <p:cNvPr id="25" name="Picture 2" descr="http://image.shutterstock.com/z/stock-vector-sketches-of-oil-rigs-oil-platforms-thermal-energy-station-and-other-sources-of-energy-vector-180115529.jpg"/>
          <p:cNvPicPr>
            <a:picLocks noChangeAspect="1" noChangeArrowheads="1"/>
          </p:cNvPicPr>
          <p:nvPr/>
        </p:nvPicPr>
        <p:blipFill rotWithShape="1">
          <a:blip r:embed="rId6" cstate="screen">
            <a:clrChange>
              <a:clrFrom>
                <a:srgbClr val="FFFFFF"/>
              </a:clrFrom>
              <a:clrTo>
                <a:srgbClr val="FFFFFF">
                  <a:alpha val="0"/>
                </a:srgbClr>
              </a:clrTo>
            </a:clrChange>
            <a:duotone>
              <a:prstClr val="black"/>
              <a:schemeClr val="accent3">
                <a:tint val="45000"/>
                <a:satMod val="400000"/>
              </a:schemeClr>
            </a:duotone>
            <a:extLst>
              <a:ext uri="{BEBA8EAE-BF5A-486C-A8C5-ECC9F3942E4B}">
                <a14:imgProps xmlns:a14="http://schemas.microsoft.com/office/drawing/2010/main">
                  <a14:imgLayer r:embed="rId7">
                    <a14:imgEffect>
                      <a14:sharpenSoften amount="-21000"/>
                    </a14:imgEffect>
                    <a14:imgEffect>
                      <a14:brightnessContrast bright="6000"/>
                    </a14:imgEffect>
                  </a14:imgLayer>
                </a14:imgProps>
              </a:ext>
              <a:ext uri="{28A0092B-C50C-407E-A947-70E740481C1C}">
                <a14:useLocalDpi xmlns:a14="http://schemas.microsoft.com/office/drawing/2010/main"/>
              </a:ext>
            </a:extLst>
          </a:blip>
          <a:srcRect r="7229"/>
          <a:stretch/>
        </p:blipFill>
        <p:spPr bwMode="auto">
          <a:xfrm>
            <a:off x="6607516" y="1798973"/>
            <a:ext cx="1080120" cy="1803326"/>
          </a:xfrm>
          <a:prstGeom prst="ellipse">
            <a:avLst/>
          </a:prstGeom>
          <a:noFill/>
          <a:extLst>
            <a:ext uri="{909E8E84-426E-40DD-AFC4-6F175D3DCCD1}">
              <a14:hiddenFill xmlns:a14="http://schemas.microsoft.com/office/drawing/2010/main">
                <a:solidFill>
                  <a:srgbClr val="FFFFFF"/>
                </a:solidFill>
              </a14:hiddenFill>
            </a:ext>
          </a:extLst>
        </p:spPr>
      </p:pic>
      <p:pic>
        <p:nvPicPr>
          <p:cNvPr id="26" name="Picture 10" descr="C:\Users\l.kai\Desktop\COP21\pv.png"/>
          <p:cNvPicPr>
            <a:picLocks noChangeAspect="1" noChangeArrowheads="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5216082" y="2623297"/>
            <a:ext cx="17907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cdn.xl.thumbs.canstockphoto.com/canstock32043036.jpg"/>
          <p:cNvPicPr>
            <a:picLocks noChangeAspect="1" noChangeArrowheads="1"/>
          </p:cNvPicPr>
          <p:nvPr/>
        </p:nvPicPr>
        <p:blipFill rotWithShape="1">
          <a:blip r:embed="rId10" cstate="screen">
            <a:clrChange>
              <a:clrFrom>
                <a:srgbClr val="F8F8F6"/>
              </a:clrFrom>
              <a:clrTo>
                <a:srgbClr val="F8F8F6">
                  <a:alpha val="0"/>
                </a:srgbClr>
              </a:clrTo>
            </a:clrChange>
            <a:duotone>
              <a:schemeClr val="accent3">
                <a:shade val="45000"/>
                <a:satMod val="135000"/>
              </a:schemeClr>
              <a:prstClr val="white"/>
            </a:duotone>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a:ext>
            </a:extLst>
          </a:blip>
          <a:srcRect l="24174" r="-1"/>
          <a:stretch/>
        </p:blipFill>
        <p:spPr bwMode="auto">
          <a:xfrm>
            <a:off x="7480492" y="2001282"/>
            <a:ext cx="1697726" cy="15780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1" descr="http://us.123rf.com/450wm/molokot/molokot1508/molokot150800002/43641783-baby-cars-set-funny-baby-toys-vector-doodle-collection-of-hand-drawn-icons-transport-for-baby.jpg?ver=6"/>
          <p:cNvPicPr>
            <a:picLocks noChangeAspect="1" noChangeArrowheads="1"/>
          </p:cNvPicPr>
          <p:nvPr/>
        </p:nvPicPr>
        <p:blipFill rotWithShape="1">
          <a:blip r:embed="rId2" cstate="screen">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t="70153" r="55649" b="1"/>
          <a:stretch/>
        </p:blipFill>
        <p:spPr bwMode="auto">
          <a:xfrm>
            <a:off x="7339137" y="5219431"/>
            <a:ext cx="1696847" cy="114192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0" y="0"/>
            <a:ext cx="9144000" cy="836712"/>
            <a:chOff x="0" y="0"/>
            <a:chExt cx="9144000" cy="836712"/>
          </a:xfrm>
        </p:grpSpPr>
        <p:sp>
          <p:nvSpPr>
            <p:cNvPr id="21" name="Rectangle 20"/>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Lebanon – Mitigations </a:t>
              </a:r>
            </a:p>
          </p:txBody>
        </p:sp>
        <p:pic>
          <p:nvPicPr>
            <p:cNvPr id="22" name="Picture 21"/>
            <p:cNvPicPr>
              <a:picLocks noChangeAspect="1"/>
            </p:cNvPicPr>
            <p:nvPr/>
          </p:nvPicPr>
          <p:blipFill rotWithShape="1">
            <a:blip r:embed="rId1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117881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14</a:t>
            </a:fld>
            <a:endParaRPr lang="el-GR" dirty="0"/>
          </a:p>
        </p:txBody>
      </p:sp>
      <p:sp>
        <p:nvSpPr>
          <p:cNvPr id="2" name="Rectangle 1"/>
          <p:cNvSpPr/>
          <p:nvPr/>
        </p:nvSpPr>
        <p:spPr>
          <a:xfrm>
            <a:off x="393121" y="1160935"/>
            <a:ext cx="8255261" cy="3539430"/>
          </a:xfrm>
          <a:prstGeom prst="rect">
            <a:avLst/>
          </a:prstGeom>
        </p:spPr>
        <p:txBody>
          <a:bodyPr wrap="square">
            <a:spAutoFit/>
          </a:bodyPr>
          <a:lstStyle/>
          <a:p>
            <a:pPr marL="571500" lvl="0" indent="-571500">
              <a:spcBef>
                <a:spcPts val="0"/>
              </a:spcBef>
              <a:buFontTx/>
              <a:buChar char="-"/>
            </a:pPr>
            <a:r>
              <a:rPr lang="en-GB" sz="2800" b="1" i="1" u="sng" dirty="0"/>
              <a:t>Forestry</a:t>
            </a:r>
            <a:r>
              <a:rPr lang="en" sz="2800" b="1" i="1" u="sng" dirty="0"/>
              <a:t>: </a:t>
            </a:r>
          </a:p>
          <a:p>
            <a:pPr lvl="0">
              <a:spcBef>
                <a:spcPts val="0"/>
              </a:spcBef>
            </a:pPr>
            <a:endParaRPr lang="en-US" sz="2800" b="1" dirty="0"/>
          </a:p>
          <a:p>
            <a:pPr lvl="0">
              <a:spcBef>
                <a:spcPts val="0"/>
              </a:spcBef>
            </a:pPr>
            <a:endParaRPr lang="en-US" sz="2800" b="1" dirty="0"/>
          </a:p>
          <a:p>
            <a:pPr lvl="0">
              <a:spcBef>
                <a:spcPts val="0"/>
              </a:spcBef>
            </a:pPr>
            <a:endParaRPr lang="en" sz="2800" b="1" dirty="0"/>
          </a:p>
          <a:p>
            <a:pPr lvl="0">
              <a:spcBef>
                <a:spcPts val="0"/>
              </a:spcBef>
            </a:pPr>
            <a:endParaRPr lang="en" sz="2800" b="1" dirty="0"/>
          </a:p>
          <a:p>
            <a:pPr marL="571500" lvl="0" indent="-571500">
              <a:spcBef>
                <a:spcPts val="0"/>
              </a:spcBef>
              <a:buFontTx/>
              <a:buChar char="-"/>
            </a:pPr>
            <a:r>
              <a:rPr lang="en" sz="2800" b="1" i="1" u="sng" dirty="0"/>
              <a:t>Was</a:t>
            </a:r>
            <a:r>
              <a:rPr lang="en-GB" sz="2800" b="1" i="1" u="sng" dirty="0" err="1"/>
              <a:t>te</a:t>
            </a:r>
            <a:r>
              <a:rPr lang="en" sz="2800" b="1" i="1" u="sng" dirty="0"/>
              <a:t>:</a:t>
            </a:r>
          </a:p>
          <a:p>
            <a:pPr lvl="0">
              <a:spcBef>
                <a:spcPts val="0"/>
              </a:spcBef>
            </a:pPr>
            <a:r>
              <a:rPr lang="en-GB" sz="2800" b="1" dirty="0"/>
              <a:t> </a:t>
            </a:r>
            <a:r>
              <a:rPr lang="en-GB" sz="2500" dirty="0"/>
              <a:t>Waste management throw Energy Recovery (</a:t>
            </a:r>
            <a:r>
              <a:rPr lang="en-GB" sz="2500" dirty="0" err="1"/>
              <a:t>WtE</a:t>
            </a:r>
            <a:r>
              <a:rPr lang="en-GB" sz="2500" dirty="0"/>
              <a:t>) Treated &amp; Reused (T&amp;R)</a:t>
            </a:r>
            <a:endParaRPr lang="en" sz="2500" dirty="0"/>
          </a:p>
        </p:txBody>
      </p:sp>
      <p:graphicFrame>
        <p:nvGraphicFramePr>
          <p:cNvPr id="6" name="Table 5"/>
          <p:cNvGraphicFramePr>
            <a:graphicFrameLocks noGrp="1"/>
          </p:cNvGraphicFramePr>
          <p:nvPr>
            <p:extLst>
              <p:ext uri="{D42A27DB-BD31-4B8C-83A1-F6EECF244321}">
                <p14:modId xmlns:p14="http://schemas.microsoft.com/office/powerpoint/2010/main" val="89985791"/>
              </p:ext>
            </p:extLst>
          </p:nvPr>
        </p:nvGraphicFramePr>
        <p:xfrm>
          <a:off x="542109" y="1821936"/>
          <a:ext cx="4704248" cy="1305692"/>
        </p:xfrm>
        <a:graphic>
          <a:graphicData uri="http://schemas.openxmlformats.org/drawingml/2006/table">
            <a:tbl>
              <a:tblPr firstRow="1" bandRow="1">
                <a:tableStyleId>{1FECB4D8-DB02-4DC6-A0A2-4F2EBAE1DC90}</a:tableStyleId>
              </a:tblPr>
              <a:tblGrid>
                <a:gridCol w="2327984">
                  <a:extLst>
                    <a:ext uri="{9D8B030D-6E8A-4147-A177-3AD203B41FA5}">
                      <a16:colId xmlns:a16="http://schemas.microsoft.com/office/drawing/2014/main" val="141158747"/>
                    </a:ext>
                  </a:extLst>
                </a:gridCol>
                <a:gridCol w="2376264">
                  <a:extLst>
                    <a:ext uri="{9D8B030D-6E8A-4147-A177-3AD203B41FA5}">
                      <a16:colId xmlns:a16="http://schemas.microsoft.com/office/drawing/2014/main" val="3045975315"/>
                    </a:ext>
                  </a:extLst>
                </a:gridCol>
              </a:tblGrid>
              <a:tr h="452252">
                <a:tc>
                  <a:txBody>
                    <a:bodyPr/>
                    <a:lstStyle/>
                    <a:p>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200" dirty="0"/>
                        <a:t>Million Trees</a:t>
                      </a:r>
                      <a:endParaRPr lang="en-GB" sz="2200" dirty="0"/>
                    </a:p>
                  </a:txBody>
                  <a:tcPr>
                    <a:lnL w="12700" cap="flat" cmpd="sng" algn="ctr">
                      <a:solidFill>
                        <a:srgbClr val="00B05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100895848"/>
                  </a:ext>
                </a:extLst>
              </a:tr>
              <a:tr h="382864">
                <a:tc>
                  <a:txBody>
                    <a:bodyPr/>
                    <a:lstStyle/>
                    <a:p>
                      <a:r>
                        <a:rPr lang="en-US" sz="2200" dirty="0"/>
                        <a:t>Unconditional </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t>20</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117579"/>
                  </a:ext>
                </a:extLst>
              </a:tr>
              <a:tr h="422156">
                <a:tc>
                  <a:txBody>
                    <a:bodyPr/>
                    <a:lstStyle/>
                    <a:p>
                      <a:r>
                        <a:rPr lang="en-US" sz="2200" dirty="0"/>
                        <a:t>Conditional </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t>26</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8630779"/>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692383759"/>
              </p:ext>
            </p:extLst>
          </p:nvPr>
        </p:nvGraphicFramePr>
        <p:xfrm>
          <a:off x="543535" y="4964414"/>
          <a:ext cx="4651854" cy="1391937"/>
        </p:xfrm>
        <a:graphic>
          <a:graphicData uri="http://schemas.openxmlformats.org/drawingml/2006/table">
            <a:tbl>
              <a:tblPr firstRow="1" bandRow="1">
                <a:tableStyleId>{1FECB4D8-DB02-4DC6-A0A2-4F2EBAE1DC90}</a:tableStyleId>
              </a:tblPr>
              <a:tblGrid>
                <a:gridCol w="2300273">
                  <a:extLst>
                    <a:ext uri="{9D8B030D-6E8A-4147-A177-3AD203B41FA5}">
                      <a16:colId xmlns:a16="http://schemas.microsoft.com/office/drawing/2014/main" val="141158747"/>
                    </a:ext>
                  </a:extLst>
                </a:gridCol>
                <a:gridCol w="1456046">
                  <a:extLst>
                    <a:ext uri="{9D8B030D-6E8A-4147-A177-3AD203B41FA5}">
                      <a16:colId xmlns:a16="http://schemas.microsoft.com/office/drawing/2014/main" val="3045975315"/>
                    </a:ext>
                  </a:extLst>
                </a:gridCol>
                <a:gridCol w="895535">
                  <a:extLst>
                    <a:ext uri="{9D8B030D-6E8A-4147-A177-3AD203B41FA5}">
                      <a16:colId xmlns:a16="http://schemas.microsoft.com/office/drawing/2014/main" val="1203031337"/>
                    </a:ext>
                  </a:extLst>
                </a:gridCol>
              </a:tblGrid>
              <a:tr h="463958">
                <a:tc>
                  <a:txBody>
                    <a:bodyPr/>
                    <a:lstStyle/>
                    <a:p>
                      <a:endParaRPr lang="en-GB" sz="22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200" dirty="0" err="1"/>
                        <a:t>WtE</a:t>
                      </a:r>
                      <a:endParaRPr lang="en-GB" sz="22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200" dirty="0"/>
                        <a:t>T&amp;R</a:t>
                      </a:r>
                      <a:endParaRPr lang="en-GB" sz="2200" dirty="0"/>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100895848"/>
                  </a:ext>
                </a:extLst>
              </a:tr>
              <a:tr h="463958">
                <a:tc>
                  <a:txBody>
                    <a:bodyPr/>
                    <a:lstStyle/>
                    <a:p>
                      <a:r>
                        <a:rPr lang="en-US" sz="2200" dirty="0"/>
                        <a:t>Unconditional </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latin typeface="+mj-lt"/>
                        </a:rPr>
                        <a:t>25</a:t>
                      </a:r>
                      <a:r>
                        <a:rPr lang="en-US" sz="2200" dirty="0">
                          <a:latin typeface="+mj-lt"/>
                        </a:rPr>
                        <a:t>%</a:t>
                      </a:r>
                      <a:endParaRPr lang="en-GB" sz="2200" dirty="0">
                        <a:latin typeface="+mj-lt"/>
                      </a:endParaRPr>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latin typeface="+mj-lt"/>
                        </a:rPr>
                        <a:t>51</a:t>
                      </a:r>
                      <a:r>
                        <a:rPr lang="en-US" sz="2200" dirty="0">
                          <a:latin typeface="+mj-lt"/>
                        </a:rPr>
                        <a:t>%</a:t>
                      </a:r>
                      <a:endParaRPr lang="en-GB" sz="2200" dirty="0">
                        <a:latin typeface="+mj-lt"/>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117579"/>
                  </a:ext>
                </a:extLst>
              </a:tr>
              <a:tr h="464021">
                <a:tc>
                  <a:txBody>
                    <a:bodyPr/>
                    <a:lstStyle/>
                    <a:p>
                      <a:r>
                        <a:rPr lang="en-US" sz="2200" dirty="0"/>
                        <a:t>Conditional </a:t>
                      </a:r>
                      <a:endParaRPr lang="en-GB" sz="2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latin typeface="+mj-lt"/>
                        </a:rPr>
                        <a:t>30</a:t>
                      </a:r>
                      <a:r>
                        <a:rPr lang="en-US" sz="2200" dirty="0">
                          <a:latin typeface="+mj-lt"/>
                        </a:rPr>
                        <a:t>%</a:t>
                      </a:r>
                      <a:endParaRPr lang="en-GB" sz="2200" dirty="0">
                        <a:latin typeface="+mj-lt"/>
                      </a:endParaRPr>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latin typeface="+mj-lt"/>
                        </a:rPr>
                        <a:t>70</a:t>
                      </a:r>
                      <a:r>
                        <a:rPr lang="en-US" sz="2200" dirty="0">
                          <a:latin typeface="+mj-lt"/>
                        </a:rPr>
                        <a:t>%</a:t>
                      </a:r>
                      <a:endParaRPr lang="en-GB" sz="2200" dirty="0">
                        <a:latin typeface="+mj-lt"/>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8630779"/>
                  </a:ext>
                </a:extLst>
              </a:tr>
            </a:tbl>
          </a:graphicData>
        </a:graphic>
      </p:graphicFrame>
      <p:pic>
        <p:nvPicPr>
          <p:cNvPr id="7" name="Picture 6"/>
          <p:cNvPicPr>
            <a:picLocks noChangeAspect="1"/>
          </p:cNvPicPr>
          <p:nvPr/>
        </p:nvPicPr>
        <p:blipFill>
          <a:blip r:embed="rId2"/>
          <a:stretch>
            <a:fillRect/>
          </a:stretch>
        </p:blipFill>
        <p:spPr>
          <a:xfrm>
            <a:off x="6415687" y="1379280"/>
            <a:ext cx="1945113" cy="1834692"/>
          </a:xfrm>
          <a:prstGeom prst="rect">
            <a:avLst/>
          </a:prstGeom>
        </p:spPr>
      </p:pic>
      <p:pic>
        <p:nvPicPr>
          <p:cNvPr id="20" name="Picture 10" descr="C:\Users\l.kai\Desktop\COP21\fish.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075766" y="5591232"/>
            <a:ext cx="875622" cy="8091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l.kai\Desktop\COP21\river.png"/>
          <p:cNvPicPr>
            <a:picLocks noChangeAspect="1" noChangeArrowheads="1"/>
          </p:cNvPicPr>
          <p:nvPr/>
        </p:nvPicPr>
        <p:blipFill rotWithShape="1">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harpenSoften amount="100000"/>
                    </a14:imgEffect>
                    <a14:imgEffect>
                      <a14:saturation sat="0"/>
                    </a14:imgEffect>
                  </a14:imgLayer>
                </a14:imgProps>
              </a:ext>
              <a:ext uri="{28A0092B-C50C-407E-A947-70E740481C1C}">
                <a14:useLocalDpi xmlns:a14="http://schemas.microsoft.com/office/drawing/2010/main"/>
              </a:ext>
            </a:extLst>
          </a:blip>
          <a:srcRect l="18800"/>
          <a:stretch/>
        </p:blipFill>
        <p:spPr bwMode="auto">
          <a:xfrm>
            <a:off x="6982544" y="4700365"/>
            <a:ext cx="1665838" cy="11756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a:stretch>
            <a:fillRect/>
          </a:stretch>
        </p:blipFill>
        <p:spPr>
          <a:xfrm>
            <a:off x="5594677" y="5301208"/>
            <a:ext cx="1387867" cy="1261697"/>
          </a:xfrm>
          <a:prstGeom prst="rect">
            <a:avLst/>
          </a:prstGeom>
        </p:spPr>
      </p:pic>
      <p:sp>
        <p:nvSpPr>
          <p:cNvPr id="16" name="Rectangle 15"/>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0" y="0"/>
            <a:ext cx="9144000" cy="836712"/>
            <a:chOff x="0" y="0"/>
            <a:chExt cx="9144000" cy="836712"/>
          </a:xfrm>
        </p:grpSpPr>
        <p:sp>
          <p:nvSpPr>
            <p:cNvPr id="18" name="Rectangle 17"/>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Lebanon – Mitigations </a:t>
              </a:r>
            </a:p>
          </p:txBody>
        </p:sp>
        <p:pic>
          <p:nvPicPr>
            <p:cNvPr id="19" name="Picture 18"/>
            <p:cNvPicPr>
              <a:picLocks noChangeAspect="1"/>
            </p:cNvPicPr>
            <p:nvPr/>
          </p:nvPicPr>
          <p:blipFill rotWithShape="1">
            <a:blip r:embed="rId8"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3654463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15</a:t>
            </a:fld>
            <a:endParaRPr lang="el-GR" dirty="0"/>
          </a:p>
        </p:txBody>
      </p:sp>
      <p:sp>
        <p:nvSpPr>
          <p:cNvPr id="3" name="Rectangle 2"/>
          <p:cNvSpPr/>
          <p:nvPr/>
        </p:nvSpPr>
        <p:spPr>
          <a:xfrm>
            <a:off x="323528" y="1598279"/>
            <a:ext cx="8255260" cy="3631379"/>
          </a:xfrm>
          <a:prstGeom prst="rect">
            <a:avLst/>
          </a:prstGeom>
        </p:spPr>
        <p:txBody>
          <a:bodyPr wrap="square">
            <a:spAutoFit/>
          </a:bodyPr>
          <a:lstStyle/>
          <a:p>
            <a:pPr algn="just" fontAlgn="base">
              <a:lnSpc>
                <a:spcPct val="107000"/>
              </a:lnSpc>
              <a:spcBef>
                <a:spcPct val="0"/>
              </a:spcBef>
              <a:spcAft>
                <a:spcPct val="0"/>
              </a:spcAft>
            </a:pPr>
            <a:r>
              <a:rPr lang="en-US" sz="2400" b="1" dirty="0">
                <a:latin typeface="+mj-lt"/>
                <a:cs typeface="Arial" charset="0"/>
              </a:rPr>
              <a:t>Overarching objective</a:t>
            </a:r>
            <a:r>
              <a:rPr lang="en-US" sz="2400" dirty="0">
                <a:latin typeface="+mj-lt"/>
                <a:cs typeface="Arial" charset="0"/>
              </a:rPr>
              <a:t>: </a:t>
            </a:r>
            <a:r>
              <a:rPr lang="en-US" sz="2400" dirty="0">
                <a:cs typeface="Arial" charset="0"/>
              </a:rPr>
              <a:t>Adaptation in the INDC is tackled through mitigation actions with adaptation co-benefits </a:t>
            </a:r>
          </a:p>
          <a:p>
            <a:pPr algn="just" fontAlgn="base">
              <a:lnSpc>
                <a:spcPct val="107000"/>
              </a:lnSpc>
              <a:spcBef>
                <a:spcPct val="0"/>
              </a:spcBef>
              <a:spcAft>
                <a:spcPct val="0"/>
              </a:spcAft>
            </a:pPr>
            <a:endParaRPr lang="en-US" sz="2400" dirty="0">
              <a:cs typeface="Arial" charset="0"/>
            </a:endParaRPr>
          </a:p>
          <a:p>
            <a:pPr algn="just" fontAlgn="base">
              <a:lnSpc>
                <a:spcPct val="107000"/>
              </a:lnSpc>
              <a:spcBef>
                <a:spcPct val="0"/>
              </a:spcBef>
              <a:spcAft>
                <a:spcPct val="0"/>
              </a:spcAft>
            </a:pPr>
            <a:r>
              <a:rPr lang="en-US" sz="2400" dirty="0">
                <a:cs typeface="Arial" charset="0"/>
              </a:rPr>
              <a:t>Highlights most vulnerable sectors as:</a:t>
            </a:r>
          </a:p>
          <a:p>
            <a:pPr algn="just" fontAlgn="base">
              <a:lnSpc>
                <a:spcPct val="107000"/>
              </a:lnSpc>
              <a:spcBef>
                <a:spcPct val="0"/>
              </a:spcBef>
              <a:spcAft>
                <a:spcPct val="0"/>
              </a:spcAft>
            </a:pPr>
            <a:r>
              <a:rPr lang="en-US" sz="2400" dirty="0">
                <a:cs typeface="Arial" charset="0"/>
              </a:rPr>
              <a:t>Water</a:t>
            </a:r>
          </a:p>
          <a:p>
            <a:pPr algn="just" fontAlgn="base">
              <a:lnSpc>
                <a:spcPct val="107000"/>
              </a:lnSpc>
              <a:spcBef>
                <a:spcPct val="0"/>
              </a:spcBef>
              <a:spcAft>
                <a:spcPct val="0"/>
              </a:spcAft>
            </a:pPr>
            <a:r>
              <a:rPr lang="en-US" sz="2400" dirty="0">
                <a:cs typeface="Arial" charset="0"/>
              </a:rPr>
              <a:t>Agriculture</a:t>
            </a:r>
          </a:p>
          <a:p>
            <a:pPr algn="just" fontAlgn="base">
              <a:lnSpc>
                <a:spcPct val="107000"/>
              </a:lnSpc>
              <a:spcBef>
                <a:spcPct val="0"/>
              </a:spcBef>
              <a:spcAft>
                <a:spcPct val="0"/>
              </a:spcAft>
            </a:pPr>
            <a:r>
              <a:rPr lang="en-US" sz="2400" dirty="0">
                <a:cs typeface="Arial" charset="0"/>
              </a:rPr>
              <a:t>Health</a:t>
            </a:r>
          </a:p>
          <a:p>
            <a:pPr algn="just" fontAlgn="base">
              <a:lnSpc>
                <a:spcPct val="107000"/>
              </a:lnSpc>
              <a:spcBef>
                <a:spcPct val="0"/>
              </a:spcBef>
              <a:spcAft>
                <a:spcPct val="0"/>
              </a:spcAft>
            </a:pPr>
            <a:r>
              <a:rPr lang="en-US" sz="2400" dirty="0">
                <a:cs typeface="Arial" charset="0"/>
              </a:rPr>
              <a:t>Forestry</a:t>
            </a:r>
          </a:p>
          <a:p>
            <a:pPr algn="just" fontAlgn="base">
              <a:lnSpc>
                <a:spcPct val="107000"/>
              </a:lnSpc>
              <a:spcBef>
                <a:spcPct val="0"/>
              </a:spcBef>
              <a:spcAft>
                <a:spcPct val="0"/>
              </a:spcAft>
            </a:pPr>
            <a:r>
              <a:rPr lang="en-US" sz="2400" dirty="0">
                <a:cs typeface="Arial" charset="0"/>
              </a:rPr>
              <a:t>Biodiversity </a:t>
            </a:r>
          </a:p>
        </p:txBody>
      </p:sp>
      <p:sp>
        <p:nvSpPr>
          <p:cNvPr id="10" name="Rectangle 9"/>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Lebanon – Adaptation</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415891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48" y="1268760"/>
            <a:ext cx="8281668" cy="5184576"/>
          </a:xfrm>
          <a:prstGeom prst="rect">
            <a:avLst/>
          </a:prstGeom>
        </p:spPr>
      </p:pic>
      <p:sp>
        <p:nvSpPr>
          <p:cNvPr id="10" name="Slide Number Placeholder 3"/>
          <p:cNvSpPr>
            <a:spLocks noGrp="1"/>
          </p:cNvSpPr>
          <p:nvPr>
            <p:ph type="sldNum" sz="quarter" idx="12"/>
          </p:nvPr>
        </p:nvSpPr>
        <p:spPr>
          <a:xfrm>
            <a:off x="6553200" y="6356350"/>
            <a:ext cx="2133600" cy="365125"/>
          </a:xfrm>
        </p:spPr>
        <p:txBody>
          <a:bodyPr/>
          <a:lstStyle/>
          <a:p>
            <a:fld id="{3DF53439-851E-44AD-84B1-B6BFC3D0C743}" type="slidenum">
              <a:rPr lang="el-GR" smtClean="0"/>
              <a:t>16</a:t>
            </a:fld>
            <a:endParaRPr lang="el-GR" dirty="0"/>
          </a:p>
        </p:txBody>
      </p:sp>
      <p:sp>
        <p:nvSpPr>
          <p:cNvPr id="13" name="Rectangle 12"/>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9144000" cy="836712"/>
            <a:chOff x="0" y="0"/>
            <a:chExt cx="9144000" cy="836712"/>
          </a:xfrm>
        </p:grpSpPr>
        <p:sp>
          <p:nvSpPr>
            <p:cNvPr id="16" name="Rectangle 15"/>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Examples on Adaptation &amp; Mitigation</a:t>
              </a:r>
            </a:p>
          </p:txBody>
        </p:sp>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149925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2936"/>
            <a:ext cx="6444208" cy="1296144"/>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small" dirty="0"/>
              <a:t>Module 1</a:t>
            </a:r>
          </a:p>
          <a:p>
            <a:pPr algn="ctr"/>
            <a:r>
              <a:rPr lang="en-GB" sz="2800" b="1" cap="small" dirty="0"/>
              <a:t>Be in their shoes: proposals evaluations</a:t>
            </a:r>
            <a:endParaRPr lang="en-US" sz="2800" b="1" cap="small" dirty="0"/>
          </a:p>
        </p:txBody>
      </p:sp>
      <p:sp>
        <p:nvSpPr>
          <p:cNvPr id="5" name="Rectangle 4"/>
          <p:cNvSpPr/>
          <p:nvPr/>
        </p:nvSpPr>
        <p:spPr>
          <a:xfrm>
            <a:off x="0" y="4041080"/>
            <a:ext cx="3536625" cy="108000"/>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5244345"/>
            <a:ext cx="7632848" cy="0"/>
          </a:xfrm>
          <a:prstGeom prst="line">
            <a:avLst/>
          </a:prstGeom>
          <a:ln w="38100">
            <a:solidFill>
              <a:srgbClr val="EF4836"/>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DF53439-851E-44AD-84B1-B6BFC3D0C743}" type="slidenum">
              <a:rPr lang="el-GR" smtClean="0"/>
              <a:t>17</a:t>
            </a:fld>
            <a:endParaRPr lang="el-GR" dirty="0"/>
          </a:p>
        </p:txBody>
      </p:sp>
    </p:spTree>
    <p:extLst>
      <p:ext uri="{BB962C8B-B14F-4D97-AF65-F5344CB8AC3E}">
        <p14:creationId xmlns:p14="http://schemas.microsoft.com/office/powerpoint/2010/main" val="937908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normAutofit/>
          </a:bodyPr>
          <a:lstStyle/>
          <a:p>
            <a:pPr marL="0" indent="0">
              <a:buNone/>
            </a:pPr>
            <a:r>
              <a:rPr lang="en-US" dirty="0"/>
              <a:t>NGO - ABC Sustainability &amp; ABC village:</a:t>
            </a:r>
          </a:p>
          <a:p>
            <a:r>
              <a:rPr lang="en-US" sz="2800" dirty="0"/>
              <a:t>Established in 2010, ABC Sustainability focuses its work in ABC village</a:t>
            </a:r>
          </a:p>
          <a:p>
            <a:r>
              <a:rPr lang="en-US" sz="2800" dirty="0"/>
              <a:t>Part-time/project based paid members: 4</a:t>
            </a:r>
          </a:p>
          <a:p>
            <a:r>
              <a:rPr lang="en-US" sz="2800" dirty="0"/>
              <a:t>Active members: 10  </a:t>
            </a:r>
          </a:p>
          <a:p>
            <a:r>
              <a:rPr lang="en-US" sz="2800" dirty="0"/>
              <a:t>Non-active members: 35</a:t>
            </a:r>
          </a:p>
          <a:p>
            <a:r>
              <a:rPr lang="en-US" sz="2800" dirty="0"/>
              <a:t>ABC village is 90 Km far from Beirut</a:t>
            </a:r>
          </a:p>
          <a:p>
            <a:r>
              <a:rPr lang="en-US" sz="2800" dirty="0"/>
              <a:t>ABC has 1,400 inhabitant (58% of them remain in winter)</a:t>
            </a:r>
            <a:endParaRPr lang="en-GB" sz="2800" dirty="0"/>
          </a:p>
        </p:txBody>
      </p:sp>
      <p:sp>
        <p:nvSpPr>
          <p:cNvPr id="4" name="Slide Number Placeholder 3"/>
          <p:cNvSpPr>
            <a:spLocks noGrp="1"/>
          </p:cNvSpPr>
          <p:nvPr>
            <p:ph type="sldNum" sz="quarter" idx="12"/>
          </p:nvPr>
        </p:nvSpPr>
        <p:spPr/>
        <p:txBody>
          <a:bodyPr/>
          <a:lstStyle/>
          <a:p>
            <a:fld id="{3DF53439-851E-44AD-84B1-B6BFC3D0C743}" type="slidenum">
              <a:rPr lang="el-GR" smtClean="0"/>
              <a:t>18</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Case Study</a:t>
              </a:r>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2895417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19</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Case Study</a:t>
              </a:r>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pic>
        <p:nvPicPr>
          <p:cNvPr id="11" name="Content Placeholder 10" descr="Related image"/>
          <p:cNvPicPr>
            <a:picLocks noGrp="1"/>
          </p:cNvPicPr>
          <p:nvPr>
            <p:ph idx="1"/>
          </p:nvPr>
        </p:nvPicPr>
        <p:blipFill rotWithShape="1">
          <a:blip r:embed="rId3">
            <a:extLst>
              <a:ext uri="{28A0092B-C50C-407E-A947-70E740481C1C}">
                <a14:useLocalDpi xmlns:a14="http://schemas.microsoft.com/office/drawing/2010/main" val="0"/>
              </a:ext>
            </a:extLst>
          </a:blip>
          <a:srcRect l="15001" t="10773" r="28615" b="13114"/>
          <a:stretch/>
        </p:blipFill>
        <p:spPr bwMode="auto">
          <a:xfrm>
            <a:off x="323528" y="2708920"/>
            <a:ext cx="4207265" cy="3456384"/>
          </a:xfrm>
          <a:prstGeom prst="rect">
            <a:avLst/>
          </a:prstGeom>
          <a:noFill/>
          <a:ln>
            <a:noFill/>
          </a:ln>
          <a:extLst>
            <a:ext uri="{53640926-AAD7-44D8-BBD7-CCE9431645EC}">
              <a14:shadowObscured xmlns:a14="http://schemas.microsoft.com/office/drawing/2010/main"/>
            </a:ext>
          </a:extLst>
        </p:spPr>
      </p:pic>
      <p:pic>
        <p:nvPicPr>
          <p:cNvPr id="12" name="Picture 11" descr="Image result for bus on cooking oil"/>
          <p:cNvPicPr/>
          <p:nvPr/>
        </p:nvPicPr>
        <p:blipFill>
          <a:blip r:embed="rId4">
            <a:extLst>
              <a:ext uri="{28A0092B-C50C-407E-A947-70E740481C1C}">
                <a14:useLocalDpi xmlns:a14="http://schemas.microsoft.com/office/drawing/2010/main" val="0"/>
              </a:ext>
            </a:extLst>
          </a:blip>
          <a:srcRect/>
          <a:stretch>
            <a:fillRect/>
          </a:stretch>
        </p:blipFill>
        <p:spPr bwMode="auto">
          <a:xfrm>
            <a:off x="4530793" y="2708920"/>
            <a:ext cx="4217671" cy="3456384"/>
          </a:xfrm>
          <a:prstGeom prst="rect">
            <a:avLst/>
          </a:prstGeom>
          <a:noFill/>
          <a:ln>
            <a:noFill/>
          </a:ln>
        </p:spPr>
      </p:pic>
      <p:sp>
        <p:nvSpPr>
          <p:cNvPr id="15" name="Content Placeholder 2"/>
          <p:cNvSpPr txBox="1">
            <a:spLocks/>
          </p:cNvSpPr>
          <p:nvPr/>
        </p:nvSpPr>
        <p:spPr>
          <a:xfrm>
            <a:off x="323528" y="1844824"/>
            <a:ext cx="8363272"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000" cap="small" dirty="0"/>
              <a:t>Bus Running on Used Cooking Oil with a Green Roof</a:t>
            </a:r>
          </a:p>
        </p:txBody>
      </p:sp>
    </p:spTree>
    <p:extLst>
      <p:ext uri="{BB962C8B-B14F-4D97-AF65-F5344CB8AC3E}">
        <p14:creationId xmlns:p14="http://schemas.microsoft.com/office/powerpoint/2010/main" val="123268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Name</a:t>
            </a:r>
          </a:p>
          <a:p>
            <a:r>
              <a:rPr lang="en-GB" dirty="0"/>
              <a:t>Organisation</a:t>
            </a:r>
          </a:p>
          <a:p>
            <a:r>
              <a:rPr lang="en-US" dirty="0"/>
              <a:t>Background</a:t>
            </a:r>
          </a:p>
          <a:p>
            <a:endParaRPr lang="en-US" dirty="0"/>
          </a:p>
          <a:p>
            <a:endParaRPr lang="en-GB" dirty="0"/>
          </a:p>
        </p:txBody>
      </p:sp>
      <p:pic>
        <p:nvPicPr>
          <p:cNvPr id="1026" name="Picture 2" descr="Image result for introductions ic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920" y="1988840"/>
            <a:ext cx="4860032" cy="303752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a:xfrm>
            <a:off x="6578352" y="6328675"/>
            <a:ext cx="2133600" cy="365125"/>
          </a:xfrm>
        </p:spPr>
        <p:txBody>
          <a:bodyPr/>
          <a:lstStyle/>
          <a:p>
            <a:fld id="{3DF53439-851E-44AD-84B1-B6BFC3D0C743}" type="slidenum">
              <a:rPr lang="el-GR" smtClean="0"/>
              <a:t>2</a:t>
            </a:fld>
            <a:endParaRPr lang="el-GR" dirty="0"/>
          </a:p>
        </p:txBody>
      </p:sp>
      <p:sp>
        <p:nvSpPr>
          <p:cNvPr id="14" name="Rectangle 13"/>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czc</a:t>
            </a:r>
            <a:endParaRPr lang="en-US" dirty="0"/>
          </a:p>
        </p:txBody>
      </p:sp>
      <p:grpSp>
        <p:nvGrpSpPr>
          <p:cNvPr id="19" name="Group 18"/>
          <p:cNvGrpSpPr/>
          <p:nvPr/>
        </p:nvGrpSpPr>
        <p:grpSpPr>
          <a:xfrm>
            <a:off x="0" y="0"/>
            <a:ext cx="9144000" cy="836712"/>
            <a:chOff x="0" y="0"/>
            <a:chExt cx="9144000" cy="836712"/>
          </a:xfrm>
        </p:grpSpPr>
        <p:sp>
          <p:nvSpPr>
            <p:cNvPr id="11" name="Rectangle 10"/>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Introductions</a:t>
              </a: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119357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20</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Case Study</a:t>
              </a:r>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aphicFrame>
        <p:nvGraphicFramePr>
          <p:cNvPr id="7" name="Content Placeholder 6"/>
          <p:cNvGraphicFramePr>
            <a:graphicFrameLocks noGrp="1"/>
          </p:cNvGraphicFramePr>
          <p:nvPr>
            <p:ph idx="1"/>
            <p:extLst/>
          </p:nvPr>
        </p:nvGraphicFramePr>
        <p:xfrm>
          <a:off x="341784" y="1347505"/>
          <a:ext cx="8640960" cy="5031115"/>
        </p:xfrm>
        <a:graphic>
          <a:graphicData uri="http://schemas.openxmlformats.org/drawingml/2006/table">
            <a:tbl>
              <a:tblPr firstRow="1" bandRow="1">
                <a:tableStyleId>{9DCAF9ED-07DC-4A11-8D7F-57B35C25682E}</a:tableStyleId>
              </a:tblPr>
              <a:tblGrid>
                <a:gridCol w="4244872">
                  <a:extLst>
                    <a:ext uri="{9D8B030D-6E8A-4147-A177-3AD203B41FA5}">
                      <a16:colId xmlns:a16="http://schemas.microsoft.com/office/drawing/2014/main" val="2500278784"/>
                    </a:ext>
                  </a:extLst>
                </a:gridCol>
                <a:gridCol w="226822">
                  <a:extLst>
                    <a:ext uri="{9D8B030D-6E8A-4147-A177-3AD203B41FA5}">
                      <a16:colId xmlns:a16="http://schemas.microsoft.com/office/drawing/2014/main" val="2356613628"/>
                    </a:ext>
                  </a:extLst>
                </a:gridCol>
                <a:gridCol w="4169266">
                  <a:extLst>
                    <a:ext uri="{9D8B030D-6E8A-4147-A177-3AD203B41FA5}">
                      <a16:colId xmlns:a16="http://schemas.microsoft.com/office/drawing/2014/main" val="2225716036"/>
                    </a:ext>
                  </a:extLst>
                </a:gridCol>
              </a:tblGrid>
              <a:tr h="5031115">
                <a:tc>
                  <a:txBody>
                    <a:bodyPr/>
                    <a:lstStyle/>
                    <a:p>
                      <a:pPr marL="285750" indent="-285750">
                        <a:buFont typeface="Arial" panose="020B0604020202020204" pitchFamily="34" charset="0"/>
                        <a:buChar char="•"/>
                      </a:pPr>
                      <a:r>
                        <a:rPr lang="en-GB" sz="2000" dirty="0"/>
                        <a:t>Connectivity with Beirut;</a:t>
                      </a:r>
                    </a:p>
                    <a:p>
                      <a:pPr marL="285750" indent="-285750">
                        <a:buFont typeface="Arial" panose="020B0604020202020204" pitchFamily="34" charset="0"/>
                        <a:buChar char="•"/>
                      </a:pPr>
                      <a:r>
                        <a:rPr lang="en-GB" sz="2000" dirty="0"/>
                        <a:t>Consume cooking oil;</a:t>
                      </a:r>
                    </a:p>
                    <a:p>
                      <a:pPr marL="285750" indent="-285750">
                        <a:buFont typeface="Arial" panose="020B0604020202020204" pitchFamily="34" charset="0"/>
                        <a:buChar char="•"/>
                      </a:pPr>
                      <a:r>
                        <a:rPr lang="en-GB" sz="2000" dirty="0"/>
                        <a:t>Reduce the transport fees for oil providers; </a:t>
                      </a:r>
                    </a:p>
                    <a:p>
                      <a:pPr marL="285750" indent="-285750">
                        <a:buFont typeface="Arial" panose="020B0604020202020204" pitchFamily="34" charset="0"/>
                        <a:buChar char="•"/>
                      </a:pPr>
                      <a:r>
                        <a:rPr lang="en-GB" sz="2000" dirty="0"/>
                        <a:t>Reduce the environmental impact of travellers;</a:t>
                      </a:r>
                    </a:p>
                    <a:p>
                      <a:pPr marL="285750" indent="-285750">
                        <a:buFont typeface="Arial" panose="020B0604020202020204" pitchFamily="34" charset="0"/>
                        <a:buChar char="•"/>
                      </a:pPr>
                      <a:r>
                        <a:rPr lang="en-GB" sz="2000" dirty="0"/>
                        <a:t>Create more job opportunities;</a:t>
                      </a:r>
                    </a:p>
                    <a:p>
                      <a:pPr marL="285750" indent="-285750">
                        <a:buFont typeface="Arial" panose="020B0604020202020204" pitchFamily="34" charset="0"/>
                        <a:buChar char="•"/>
                      </a:pPr>
                      <a:r>
                        <a:rPr lang="en-GB" sz="2000" dirty="0"/>
                        <a:t>Engage students in solving the transportation problem;</a:t>
                      </a:r>
                    </a:p>
                    <a:p>
                      <a:pPr marL="285750" indent="-285750">
                        <a:buFont typeface="Arial" panose="020B0604020202020204" pitchFamily="34" charset="0"/>
                        <a:buChar char="•"/>
                      </a:pPr>
                      <a:r>
                        <a:rPr lang="en-GB" sz="2000" dirty="0"/>
                        <a:t>Increase inhabitant during winter;</a:t>
                      </a:r>
                    </a:p>
                    <a:p>
                      <a:pPr marL="285750" indent="-285750">
                        <a:buFont typeface="Arial" panose="020B0604020202020204" pitchFamily="34" charset="0"/>
                        <a:buChar char="•"/>
                      </a:pPr>
                      <a:r>
                        <a:rPr lang="en-GB" sz="2000" dirty="0"/>
                        <a:t>Capture the interest of people driving near the bus;</a:t>
                      </a:r>
                    </a:p>
                    <a:p>
                      <a:pPr marL="285750" indent="-285750">
                        <a:buFont typeface="Arial" panose="020B0604020202020204" pitchFamily="34" charset="0"/>
                        <a:buChar char="•"/>
                      </a:pPr>
                      <a:r>
                        <a:rPr lang="en-GB" sz="2000" dirty="0"/>
                        <a:t>Create awareness on the need of public transportation;</a:t>
                      </a:r>
                    </a:p>
                    <a:p>
                      <a:pPr marL="285750" indent="-285750">
                        <a:buFont typeface="Arial" panose="020B0604020202020204" pitchFamily="34" charset="0"/>
                        <a:buChar char="•"/>
                      </a:pPr>
                      <a:r>
                        <a:rPr lang="en-US" sz="2000" dirty="0"/>
                        <a:t>C</a:t>
                      </a:r>
                      <a:r>
                        <a:rPr lang="en-GB" sz="2000" dirty="0" err="1"/>
                        <a:t>reate</a:t>
                      </a:r>
                      <a:r>
                        <a:rPr lang="en-GB" sz="2000" dirty="0"/>
                        <a:t> 6 jobs</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endParaRPr lang="en-GB" sz="2000" dirty="0"/>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lvl="0" indent="-285750" rtl="0">
                        <a:buFont typeface="Arial" panose="020B0604020202020204" pitchFamily="34" charset="0"/>
                        <a:buChar char="•"/>
                      </a:pPr>
                      <a:r>
                        <a:rPr lang="en-US" sz="2000" b="1" kern="1200" dirty="0">
                          <a:solidFill>
                            <a:schemeClr val="lt1"/>
                          </a:solidFill>
                          <a:effectLst/>
                          <a:latin typeface="+mn-lt"/>
                          <a:ea typeface="+mn-ea"/>
                          <a:cs typeface="+mn-cs"/>
                        </a:rPr>
                        <a:t>The project has been done and uprunning in other parts of the world</a:t>
                      </a:r>
                    </a:p>
                    <a:p>
                      <a:pPr marL="285750" lvl="0" indent="-285750" rtl="0">
                        <a:buFont typeface="Arial" panose="020B0604020202020204" pitchFamily="34" charset="0"/>
                        <a:buChar char="•"/>
                      </a:pPr>
                      <a:r>
                        <a:rPr lang="en-US" sz="2000" b="1" kern="1200" dirty="0">
                          <a:solidFill>
                            <a:schemeClr val="lt1"/>
                          </a:solidFill>
                          <a:effectLst/>
                          <a:latin typeface="+mn-lt"/>
                          <a:ea typeface="+mn-ea"/>
                          <a:cs typeface="+mn-cs"/>
                        </a:rPr>
                        <a:t>Fund to buy ONLY one bus</a:t>
                      </a:r>
                    </a:p>
                    <a:p>
                      <a:endParaRPr lang="en-GB" sz="2000" dirty="0"/>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332146347"/>
                  </a:ext>
                </a:extLst>
              </a:tr>
            </a:tbl>
          </a:graphicData>
        </a:graphic>
      </p:graphicFrame>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1765" y="987494"/>
            <a:ext cx="1301478" cy="120652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4776" y="891770"/>
            <a:ext cx="1397968" cy="1397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0456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nvPr>
        </p:nvGraphicFramePr>
        <p:xfrm>
          <a:off x="154554" y="1052736"/>
          <a:ext cx="9097966" cy="5714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DF53439-851E-44AD-84B1-B6BFC3D0C743}" type="slidenum">
              <a:rPr lang="el-GR" smtClean="0"/>
              <a:t>21</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Case Study</a:t>
              </a:r>
            </a:p>
          </p:txBody>
        </p:sp>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19" name="TextBox 18"/>
          <p:cNvSpPr txBox="1"/>
          <p:nvPr/>
        </p:nvSpPr>
        <p:spPr>
          <a:xfrm>
            <a:off x="5508104" y="1052736"/>
            <a:ext cx="3498059" cy="1754326"/>
          </a:xfrm>
          <a:prstGeom prst="rect">
            <a:avLst/>
          </a:prstGeom>
          <a:solidFill>
            <a:srgbClr val="F1F0E7"/>
          </a:solidFill>
        </p:spPr>
        <p:txBody>
          <a:bodyPr wrap="square" rtlCol="0">
            <a:spAutoFit/>
          </a:bodyPr>
          <a:lstStyle/>
          <a:p>
            <a:pPr marL="111125" indent="-111125">
              <a:buFont typeface="Arial" panose="020B0604020202020204" pitchFamily="34" charset="0"/>
              <a:buChar char="•"/>
            </a:pPr>
            <a:r>
              <a:rPr lang="en-US" dirty="0">
                <a:solidFill>
                  <a:srgbClr val="FF0000"/>
                </a:solidFill>
              </a:rPr>
              <a:t>Create new jobs</a:t>
            </a:r>
            <a:endParaRPr lang="en-GB" dirty="0">
              <a:solidFill>
                <a:srgbClr val="FF0000"/>
              </a:solidFill>
            </a:endParaRPr>
          </a:p>
          <a:p>
            <a:pPr marL="111125" indent="-111125">
              <a:buFont typeface="Arial" panose="020B0604020202020204" pitchFamily="34" charset="0"/>
              <a:buChar char="•"/>
            </a:pPr>
            <a:r>
              <a:rPr lang="en-US" dirty="0">
                <a:solidFill>
                  <a:srgbClr val="FF0000"/>
                </a:solidFill>
              </a:rPr>
              <a:t>Engage the students</a:t>
            </a:r>
            <a:endParaRPr lang="en-GB" dirty="0">
              <a:solidFill>
                <a:srgbClr val="FF0000"/>
              </a:solidFill>
            </a:endParaRPr>
          </a:p>
          <a:p>
            <a:pPr marL="111125" indent="-111125">
              <a:buFont typeface="Arial" panose="020B0604020202020204" pitchFamily="34" charset="0"/>
              <a:buChar char="•"/>
            </a:pPr>
            <a:r>
              <a:rPr lang="en-US" dirty="0">
                <a:solidFill>
                  <a:srgbClr val="FF0000"/>
                </a:solidFill>
              </a:rPr>
              <a:t>Increase winter inhabitants </a:t>
            </a:r>
            <a:endParaRPr lang="en-GB" dirty="0">
              <a:solidFill>
                <a:srgbClr val="FF0000"/>
              </a:solidFill>
            </a:endParaRPr>
          </a:p>
          <a:p>
            <a:pPr marL="111125" indent="-111125">
              <a:buFont typeface="Arial" panose="020B0604020202020204" pitchFamily="34" charset="0"/>
              <a:buChar char="•"/>
            </a:pPr>
            <a:r>
              <a:rPr lang="en-US" dirty="0">
                <a:solidFill>
                  <a:srgbClr val="FF0000"/>
                </a:solidFill>
              </a:rPr>
              <a:t>Self-sufficient in few months</a:t>
            </a:r>
            <a:endParaRPr lang="en-GB" dirty="0">
              <a:solidFill>
                <a:srgbClr val="FF0000"/>
              </a:solidFill>
            </a:endParaRPr>
          </a:p>
          <a:p>
            <a:pPr marL="111125" indent="-111125">
              <a:buFont typeface="Arial" panose="020B0604020202020204" pitchFamily="34" charset="0"/>
              <a:buChar char="•"/>
            </a:pPr>
            <a:r>
              <a:rPr lang="en-US" dirty="0">
                <a:solidFill>
                  <a:srgbClr val="FF0000"/>
                </a:solidFill>
              </a:rPr>
              <a:t>Increase the visibility of the village</a:t>
            </a:r>
          </a:p>
          <a:p>
            <a:pPr marL="111125" indent="-111125">
              <a:buFont typeface="Arial" panose="020B0604020202020204" pitchFamily="34" charset="0"/>
              <a:buChar char="•"/>
            </a:pPr>
            <a:r>
              <a:rPr lang="en-US" dirty="0">
                <a:solidFill>
                  <a:srgbClr val="FF0000"/>
                </a:solidFill>
              </a:rPr>
              <a:t>Wellbeing of population</a:t>
            </a:r>
            <a:endParaRPr lang="en-GB" dirty="0">
              <a:solidFill>
                <a:srgbClr val="FF0000"/>
              </a:solidFill>
            </a:endParaRPr>
          </a:p>
        </p:txBody>
      </p:sp>
      <p:sp>
        <p:nvSpPr>
          <p:cNvPr id="20" name="TextBox 19"/>
          <p:cNvSpPr txBox="1"/>
          <p:nvPr/>
        </p:nvSpPr>
        <p:spPr>
          <a:xfrm>
            <a:off x="6802346" y="3353345"/>
            <a:ext cx="2203818" cy="1477328"/>
          </a:xfrm>
          <a:prstGeom prst="rect">
            <a:avLst/>
          </a:prstGeom>
          <a:solidFill>
            <a:srgbClr val="F8F8F8"/>
          </a:solidFill>
        </p:spPr>
        <p:txBody>
          <a:bodyPr wrap="square" rtlCol="0">
            <a:spAutoFit/>
          </a:bodyPr>
          <a:lstStyle>
            <a:defPPr>
              <a:defRPr lang="el-GR"/>
            </a:defPPr>
            <a:lvl1pPr>
              <a:defRPr>
                <a:solidFill>
                  <a:srgbClr val="FF0000"/>
                </a:solidFill>
              </a:defRPr>
            </a:lvl1pPr>
          </a:lstStyle>
          <a:p>
            <a:pPr marL="111125" indent="-111125">
              <a:buFont typeface="Arial" panose="020B0604020202020204" pitchFamily="34" charset="0"/>
              <a:buChar char="•"/>
            </a:pPr>
            <a:r>
              <a:rPr lang="en-US" dirty="0">
                <a:solidFill>
                  <a:srgbClr val="92D050"/>
                </a:solidFill>
              </a:rPr>
              <a:t>Reduce the CO</a:t>
            </a:r>
            <a:r>
              <a:rPr lang="en-US" sz="1600" dirty="0">
                <a:solidFill>
                  <a:srgbClr val="92D050"/>
                </a:solidFill>
              </a:rPr>
              <a:t>2e</a:t>
            </a:r>
            <a:r>
              <a:rPr lang="en-US" dirty="0">
                <a:solidFill>
                  <a:srgbClr val="92D050"/>
                </a:solidFill>
              </a:rPr>
              <a:t> </a:t>
            </a:r>
          </a:p>
          <a:p>
            <a:pPr marL="111125" indent="-111125">
              <a:buFont typeface="Arial" panose="020B0604020202020204" pitchFamily="34" charset="0"/>
              <a:buChar char="•"/>
            </a:pPr>
            <a:r>
              <a:rPr lang="en-US" dirty="0">
                <a:solidFill>
                  <a:srgbClr val="92D050"/>
                </a:solidFill>
              </a:rPr>
              <a:t>Reduce the dependency on cars </a:t>
            </a:r>
          </a:p>
          <a:p>
            <a:pPr marL="111125" indent="-111125">
              <a:buFont typeface="Arial" panose="020B0604020202020204" pitchFamily="34" charset="0"/>
              <a:buChar char="•"/>
            </a:pPr>
            <a:r>
              <a:rPr lang="en-US" dirty="0">
                <a:solidFill>
                  <a:srgbClr val="92D050"/>
                </a:solidFill>
              </a:rPr>
              <a:t>Solve the cooking oil waste problem</a:t>
            </a:r>
            <a:endParaRPr lang="en-GB" dirty="0">
              <a:solidFill>
                <a:srgbClr val="92D050"/>
              </a:solidFill>
            </a:endParaRPr>
          </a:p>
        </p:txBody>
      </p:sp>
      <p:sp>
        <p:nvSpPr>
          <p:cNvPr id="22" name="TextBox 21"/>
          <p:cNvSpPr txBox="1"/>
          <p:nvPr/>
        </p:nvSpPr>
        <p:spPr>
          <a:xfrm>
            <a:off x="139210" y="2348880"/>
            <a:ext cx="2416566" cy="2308324"/>
          </a:xfrm>
          <a:prstGeom prst="rect">
            <a:avLst/>
          </a:prstGeom>
          <a:solidFill>
            <a:srgbClr val="F8F8F8"/>
          </a:solidFill>
        </p:spPr>
        <p:txBody>
          <a:bodyPr wrap="square" rtlCol="0">
            <a:spAutoFit/>
          </a:bodyPr>
          <a:lstStyle>
            <a:defPPr>
              <a:defRPr lang="el-GR"/>
            </a:defPPr>
            <a:lvl1pPr>
              <a:defRPr>
                <a:solidFill>
                  <a:srgbClr val="FF0000"/>
                </a:solidFill>
              </a:defRPr>
            </a:lvl1pPr>
          </a:lstStyle>
          <a:p>
            <a:pPr marL="55563" indent="-55563">
              <a:buFont typeface="Arial" panose="020B0604020202020204" pitchFamily="34" charset="0"/>
              <a:buChar char="•"/>
            </a:pPr>
            <a:r>
              <a:rPr lang="en-US" dirty="0">
                <a:solidFill>
                  <a:schemeClr val="accent4">
                    <a:lumMod val="60000"/>
                    <a:lumOff val="40000"/>
                  </a:schemeClr>
                </a:solidFill>
              </a:rPr>
              <a:t>New technology for students</a:t>
            </a:r>
            <a:endParaRPr lang="en-GB" dirty="0">
              <a:solidFill>
                <a:schemeClr val="accent4">
                  <a:lumMod val="60000"/>
                  <a:lumOff val="40000"/>
                </a:schemeClr>
              </a:solidFill>
            </a:endParaRPr>
          </a:p>
          <a:p>
            <a:pPr marL="55563" indent="-55563">
              <a:buFont typeface="Arial" panose="020B0604020202020204" pitchFamily="34" charset="0"/>
              <a:buChar char="•"/>
            </a:pPr>
            <a:r>
              <a:rPr lang="en-US" dirty="0">
                <a:solidFill>
                  <a:schemeClr val="accent4">
                    <a:lumMod val="60000"/>
                    <a:lumOff val="40000"/>
                  </a:schemeClr>
                </a:solidFill>
              </a:rPr>
              <a:t>Engage students in the job market</a:t>
            </a:r>
            <a:endParaRPr lang="en-GB" dirty="0">
              <a:solidFill>
                <a:schemeClr val="accent4">
                  <a:lumMod val="60000"/>
                  <a:lumOff val="40000"/>
                </a:schemeClr>
              </a:solidFill>
            </a:endParaRPr>
          </a:p>
          <a:p>
            <a:pPr marL="55563" indent="-55563">
              <a:buFont typeface="Arial" panose="020B0604020202020204" pitchFamily="34" charset="0"/>
              <a:buChar char="•"/>
            </a:pPr>
            <a:r>
              <a:rPr lang="en-US" dirty="0">
                <a:solidFill>
                  <a:schemeClr val="accent4">
                    <a:lumMod val="60000"/>
                    <a:lumOff val="40000"/>
                  </a:schemeClr>
                </a:solidFill>
              </a:rPr>
              <a:t>Engage students in sustainability projects</a:t>
            </a:r>
          </a:p>
          <a:p>
            <a:pPr marL="55563" indent="-55563">
              <a:buFont typeface="Arial" panose="020B0604020202020204" pitchFamily="34" charset="0"/>
              <a:buChar char="•"/>
            </a:pPr>
            <a:r>
              <a:rPr lang="en-GB" dirty="0">
                <a:solidFill>
                  <a:schemeClr val="accent4">
                    <a:lumMod val="60000"/>
                    <a:lumOff val="40000"/>
                  </a:schemeClr>
                </a:solidFill>
              </a:rPr>
              <a:t>Create environmental awareness </a:t>
            </a:r>
          </a:p>
        </p:txBody>
      </p:sp>
    </p:spTree>
    <p:extLst>
      <p:ext uri="{BB962C8B-B14F-4D97-AF65-F5344CB8AC3E}">
        <p14:creationId xmlns:p14="http://schemas.microsoft.com/office/powerpoint/2010/main" val="889763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22</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Case Study</a:t>
              </a:r>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aphicFrame>
        <p:nvGraphicFramePr>
          <p:cNvPr id="5" name="Table 4"/>
          <p:cNvGraphicFramePr>
            <a:graphicFrameLocks noGrp="1"/>
          </p:cNvGraphicFramePr>
          <p:nvPr/>
        </p:nvGraphicFramePr>
        <p:xfrm>
          <a:off x="179512" y="836711"/>
          <a:ext cx="8784976" cy="5852160"/>
        </p:xfrm>
        <a:graphic>
          <a:graphicData uri="http://schemas.openxmlformats.org/drawingml/2006/table">
            <a:tbl>
              <a:tblPr firstRow="1" bandRow="1">
                <a:tableStyleId>{5C22544A-7EE6-4342-B048-85BDC9FD1C3A}</a:tableStyleId>
              </a:tblPr>
              <a:tblGrid>
                <a:gridCol w="1590384">
                  <a:extLst>
                    <a:ext uri="{9D8B030D-6E8A-4147-A177-3AD203B41FA5}">
                      <a16:colId xmlns:a16="http://schemas.microsoft.com/office/drawing/2014/main" val="3182736410"/>
                    </a:ext>
                  </a:extLst>
                </a:gridCol>
                <a:gridCol w="3559430">
                  <a:extLst>
                    <a:ext uri="{9D8B030D-6E8A-4147-A177-3AD203B41FA5}">
                      <a16:colId xmlns:a16="http://schemas.microsoft.com/office/drawing/2014/main" val="421434526"/>
                    </a:ext>
                  </a:extLst>
                </a:gridCol>
                <a:gridCol w="1969046">
                  <a:extLst>
                    <a:ext uri="{9D8B030D-6E8A-4147-A177-3AD203B41FA5}">
                      <a16:colId xmlns:a16="http://schemas.microsoft.com/office/drawing/2014/main" val="1891446756"/>
                    </a:ext>
                  </a:extLst>
                </a:gridCol>
                <a:gridCol w="1666116">
                  <a:extLst>
                    <a:ext uri="{9D8B030D-6E8A-4147-A177-3AD203B41FA5}">
                      <a16:colId xmlns:a16="http://schemas.microsoft.com/office/drawing/2014/main" val="94247352"/>
                    </a:ext>
                  </a:extLst>
                </a:gridCol>
              </a:tblGrid>
              <a:tr h="357147">
                <a:tc>
                  <a:txBody>
                    <a:bodyPr/>
                    <a:lstStyle/>
                    <a:p>
                      <a:pPr algn="l">
                        <a:lnSpc>
                          <a:spcPct val="100000"/>
                        </a:lnSpc>
                      </a:pPr>
                      <a:r>
                        <a:rPr lang="en-US" dirty="0"/>
                        <a:t>Category</a:t>
                      </a:r>
                      <a:endParaRPr lang="en-GB" dirty="0"/>
                    </a:p>
                  </a:txBody>
                  <a:tcPr/>
                </a:tc>
                <a:tc>
                  <a:txBody>
                    <a:bodyPr/>
                    <a:lstStyle/>
                    <a:p>
                      <a:pPr algn="l">
                        <a:lnSpc>
                          <a:spcPct val="100000"/>
                        </a:lnSpc>
                      </a:pPr>
                      <a:r>
                        <a:rPr lang="en-US" dirty="0"/>
                        <a:t>Items</a:t>
                      </a:r>
                      <a:endParaRPr lang="en-GB" dirty="0"/>
                    </a:p>
                  </a:txBody>
                  <a:tcPr/>
                </a:tc>
                <a:tc>
                  <a:txBody>
                    <a:bodyPr/>
                    <a:lstStyle/>
                    <a:p>
                      <a:pPr algn="r">
                        <a:lnSpc>
                          <a:spcPct val="100000"/>
                        </a:lnSpc>
                      </a:pPr>
                      <a:r>
                        <a:rPr lang="en-US" dirty="0"/>
                        <a:t>Unit Price</a:t>
                      </a:r>
                      <a:endParaRPr lang="en-GB" dirty="0"/>
                    </a:p>
                  </a:txBody>
                  <a:tcPr/>
                </a:tc>
                <a:tc>
                  <a:txBody>
                    <a:bodyPr/>
                    <a:lstStyle/>
                    <a:p>
                      <a:pPr algn="r">
                        <a:lnSpc>
                          <a:spcPct val="100000"/>
                        </a:lnSpc>
                      </a:pPr>
                      <a:r>
                        <a:rPr lang="en-US" dirty="0"/>
                        <a:t>Total Price ($)</a:t>
                      </a:r>
                      <a:endParaRPr lang="en-GB" dirty="0"/>
                    </a:p>
                  </a:txBody>
                  <a:tcPr/>
                </a:tc>
                <a:extLst>
                  <a:ext uri="{0D108BD9-81ED-4DB2-BD59-A6C34878D82A}">
                    <a16:rowId xmlns:a16="http://schemas.microsoft.com/office/drawing/2014/main" val="1513658121"/>
                  </a:ext>
                </a:extLst>
              </a:tr>
              <a:tr h="355169">
                <a:tc>
                  <a:txBody>
                    <a:bodyPr/>
                    <a:lstStyle/>
                    <a:p>
                      <a:pPr algn="l">
                        <a:lnSpc>
                          <a:spcPct val="100000"/>
                        </a:lnSpc>
                      </a:pPr>
                      <a:r>
                        <a:rPr lang="en-US" dirty="0"/>
                        <a:t>Salaries</a:t>
                      </a:r>
                      <a:endParaRPr lang="en-GB" dirty="0"/>
                    </a:p>
                  </a:txBody>
                  <a:tcPr/>
                </a:tc>
                <a:tc>
                  <a:txBody>
                    <a:bodyPr/>
                    <a:lstStyle/>
                    <a:p>
                      <a:pPr marL="0" marR="0" algn="l">
                        <a:lnSpc>
                          <a:spcPct val="100000"/>
                        </a:lnSpc>
                        <a:spcBef>
                          <a:spcPts val="0"/>
                        </a:spcBef>
                        <a:spcAft>
                          <a:spcPts val="0"/>
                        </a:spcAft>
                      </a:pPr>
                      <a:r>
                        <a:rPr lang="en-US" sz="1800" dirty="0">
                          <a:effectLst/>
                        </a:rPr>
                        <a:t>Part time project manager </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algn="r">
                        <a:lnSpc>
                          <a:spcPct val="100000"/>
                        </a:lnSpc>
                      </a:pPr>
                      <a:r>
                        <a:rPr lang="en-US" dirty="0"/>
                        <a:t>1,000</a:t>
                      </a:r>
                      <a:endParaRPr lang="en-GB" dirty="0"/>
                    </a:p>
                  </a:txBody>
                  <a:tcPr/>
                </a:tc>
                <a:tc>
                  <a:txBody>
                    <a:bodyPr/>
                    <a:lstStyle/>
                    <a:p>
                      <a:pPr marL="0" marR="0" algn="r">
                        <a:lnSpc>
                          <a:spcPct val="100000"/>
                        </a:lnSpc>
                        <a:spcBef>
                          <a:spcPts val="0"/>
                        </a:spcBef>
                        <a:spcAft>
                          <a:spcPts val="0"/>
                        </a:spcAft>
                      </a:pPr>
                      <a:r>
                        <a:rPr lang="en-US" sz="1800" dirty="0">
                          <a:effectLst/>
                        </a:rPr>
                        <a:t>6,000.0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605248113"/>
                  </a:ext>
                </a:extLst>
              </a:tr>
              <a:tr h="355169">
                <a:tc>
                  <a:txBody>
                    <a:bodyPr/>
                    <a:lstStyle/>
                    <a:p>
                      <a:pPr algn="l">
                        <a:lnSpc>
                          <a:spcPct val="100000"/>
                        </a:lnSpc>
                      </a:pPr>
                      <a:endParaRPr lang="en-GB" dirty="0"/>
                    </a:p>
                  </a:txBody>
                  <a:tcPr/>
                </a:tc>
                <a:tc>
                  <a:txBody>
                    <a:bodyPr/>
                    <a:lstStyle/>
                    <a:p>
                      <a:pPr marL="0" marR="0" algn="l">
                        <a:lnSpc>
                          <a:spcPct val="100000"/>
                        </a:lnSpc>
                        <a:spcBef>
                          <a:spcPts val="0"/>
                        </a:spcBef>
                        <a:spcAft>
                          <a:spcPts val="0"/>
                        </a:spcAft>
                      </a:pPr>
                      <a:r>
                        <a:rPr lang="en-US" sz="1800" dirty="0">
                          <a:effectLst/>
                        </a:rPr>
                        <a:t>Students’ coordinator</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algn="r">
                        <a:lnSpc>
                          <a:spcPct val="100000"/>
                        </a:lnSpc>
                      </a:pPr>
                      <a:r>
                        <a:rPr lang="en-US" dirty="0"/>
                        <a:t>1,000</a:t>
                      </a:r>
                      <a:endParaRPr lang="en-GB" dirty="0"/>
                    </a:p>
                  </a:txBody>
                  <a:tcPr/>
                </a:tc>
                <a:tc>
                  <a:txBody>
                    <a:bodyPr/>
                    <a:lstStyle/>
                    <a:p>
                      <a:pPr marL="0" marR="0" algn="r">
                        <a:lnSpc>
                          <a:spcPct val="100000"/>
                        </a:lnSpc>
                        <a:spcBef>
                          <a:spcPts val="0"/>
                        </a:spcBef>
                        <a:spcAft>
                          <a:spcPts val="0"/>
                        </a:spcAft>
                      </a:pPr>
                      <a:r>
                        <a:rPr lang="en-US" sz="1800" dirty="0">
                          <a:effectLst/>
                        </a:rPr>
                        <a:t>4,000.0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909430885"/>
                  </a:ext>
                </a:extLst>
              </a:tr>
              <a:tr h="355169">
                <a:tc>
                  <a:txBody>
                    <a:bodyPr/>
                    <a:lstStyle/>
                    <a:p>
                      <a:pPr algn="l">
                        <a:lnSpc>
                          <a:spcPct val="100000"/>
                        </a:lnSpc>
                      </a:pPr>
                      <a:endParaRPr lang="en-GB" dirty="0"/>
                    </a:p>
                  </a:txBody>
                  <a:tcPr/>
                </a:tc>
                <a:tc>
                  <a:txBody>
                    <a:bodyPr/>
                    <a:lstStyle/>
                    <a:p>
                      <a:pPr marL="0" marR="0" algn="l">
                        <a:lnSpc>
                          <a:spcPct val="100000"/>
                        </a:lnSpc>
                        <a:spcBef>
                          <a:spcPts val="0"/>
                        </a:spcBef>
                        <a:spcAft>
                          <a:spcPts val="0"/>
                        </a:spcAft>
                      </a:pPr>
                      <a:r>
                        <a:rPr lang="en-US" sz="1800" dirty="0">
                          <a:effectLst/>
                        </a:rPr>
                        <a:t>Transportation for three students</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algn="r">
                        <a:lnSpc>
                          <a:spcPct val="100000"/>
                        </a:lnSpc>
                      </a:pPr>
                      <a:r>
                        <a:rPr lang="en-US" dirty="0"/>
                        <a:t>500</a:t>
                      </a:r>
                      <a:endParaRPr lang="en-GB" dirty="0"/>
                    </a:p>
                  </a:txBody>
                  <a:tcPr/>
                </a:tc>
                <a:tc>
                  <a:txBody>
                    <a:bodyPr/>
                    <a:lstStyle/>
                    <a:p>
                      <a:pPr marL="0" marR="0" algn="r">
                        <a:lnSpc>
                          <a:spcPct val="100000"/>
                        </a:lnSpc>
                        <a:spcBef>
                          <a:spcPts val="0"/>
                        </a:spcBef>
                        <a:spcAft>
                          <a:spcPts val="0"/>
                        </a:spcAft>
                      </a:pPr>
                      <a:r>
                        <a:rPr lang="en-US" sz="1800">
                          <a:effectLst/>
                        </a:rPr>
                        <a:t>3,000.0</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2453878835"/>
                  </a:ext>
                </a:extLst>
              </a:tr>
              <a:tr h="355169">
                <a:tc>
                  <a:txBody>
                    <a:bodyPr/>
                    <a:lstStyle/>
                    <a:p>
                      <a:pPr algn="l">
                        <a:lnSpc>
                          <a:spcPct val="100000"/>
                        </a:lnSpc>
                      </a:pPr>
                      <a:endParaRPr lang="en-GB" dirty="0"/>
                    </a:p>
                  </a:txBody>
                  <a:tcPr/>
                </a:tc>
                <a:tc>
                  <a:txBody>
                    <a:bodyPr/>
                    <a:lstStyle/>
                    <a:p>
                      <a:pPr marL="0" marR="0" algn="l">
                        <a:lnSpc>
                          <a:spcPct val="100000"/>
                        </a:lnSpc>
                        <a:spcBef>
                          <a:spcPts val="0"/>
                        </a:spcBef>
                        <a:spcAft>
                          <a:spcPts val="0"/>
                        </a:spcAft>
                      </a:pPr>
                      <a:r>
                        <a:rPr lang="en-US" sz="1800" dirty="0">
                          <a:effectLst/>
                        </a:rPr>
                        <a:t>Two full-time bus drivers</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algn="r">
                        <a:lnSpc>
                          <a:spcPct val="100000"/>
                        </a:lnSpc>
                      </a:pPr>
                      <a:r>
                        <a:rPr lang="en-US" dirty="0"/>
                        <a:t>1,000</a:t>
                      </a:r>
                      <a:endParaRPr lang="en-GB" dirty="0"/>
                    </a:p>
                  </a:txBody>
                  <a:tcPr/>
                </a:tc>
                <a:tc>
                  <a:txBody>
                    <a:bodyPr/>
                    <a:lstStyle/>
                    <a:p>
                      <a:pPr marL="0" marR="0" algn="r">
                        <a:lnSpc>
                          <a:spcPct val="100000"/>
                        </a:lnSpc>
                        <a:spcBef>
                          <a:spcPts val="0"/>
                        </a:spcBef>
                        <a:spcAft>
                          <a:spcPts val="0"/>
                        </a:spcAft>
                      </a:pPr>
                      <a:r>
                        <a:rPr lang="en-US" sz="1800" dirty="0">
                          <a:effectLst/>
                        </a:rPr>
                        <a:t>16,000.0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1600703639"/>
                  </a:ext>
                </a:extLst>
              </a:tr>
              <a:tr h="355169">
                <a:tc>
                  <a:txBody>
                    <a:bodyPr/>
                    <a:lstStyle/>
                    <a:p>
                      <a:pPr algn="l">
                        <a:lnSpc>
                          <a:spcPct val="100000"/>
                        </a:lnSpc>
                      </a:pPr>
                      <a:endParaRPr lang="en-GB" dirty="0"/>
                    </a:p>
                  </a:txBody>
                  <a:tcPr/>
                </a:tc>
                <a:tc>
                  <a:txBody>
                    <a:bodyPr/>
                    <a:lstStyle/>
                    <a:p>
                      <a:pPr marL="0" marR="0" algn="l">
                        <a:lnSpc>
                          <a:spcPct val="100000"/>
                        </a:lnSpc>
                        <a:spcBef>
                          <a:spcPts val="0"/>
                        </a:spcBef>
                        <a:spcAft>
                          <a:spcPts val="0"/>
                        </a:spcAft>
                      </a:pPr>
                      <a:r>
                        <a:rPr lang="en-US" sz="1800" dirty="0">
                          <a:effectLst/>
                        </a:rPr>
                        <a:t>Certified Accountant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750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750.0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3193989753"/>
                  </a:ext>
                </a:extLst>
              </a:tr>
              <a:tr h="355169">
                <a:tc>
                  <a:txBody>
                    <a:bodyPr/>
                    <a:lstStyle/>
                    <a:p>
                      <a:pPr algn="l">
                        <a:lnSpc>
                          <a:spcPct val="100000"/>
                        </a:lnSpc>
                      </a:pPr>
                      <a:r>
                        <a:rPr lang="en-US" dirty="0"/>
                        <a:t>Equipment</a:t>
                      </a:r>
                      <a:endParaRPr lang="en-GB" dirty="0"/>
                    </a:p>
                  </a:txBody>
                  <a:tcPr/>
                </a:tc>
                <a:tc>
                  <a:txBody>
                    <a:bodyPr/>
                    <a:lstStyle/>
                    <a:p>
                      <a:pPr marL="0" marR="0" algn="l">
                        <a:lnSpc>
                          <a:spcPct val="100000"/>
                        </a:lnSpc>
                        <a:spcBef>
                          <a:spcPts val="0"/>
                        </a:spcBef>
                        <a:spcAft>
                          <a:spcPts val="0"/>
                        </a:spcAft>
                      </a:pPr>
                      <a:r>
                        <a:rPr lang="en-US" sz="1800" dirty="0">
                          <a:effectLst/>
                        </a:rPr>
                        <a:t>Diesel bus</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22,000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22,000.0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3166515255"/>
                  </a:ext>
                </a:extLst>
              </a:tr>
              <a:tr h="357147">
                <a:tc>
                  <a:txBody>
                    <a:bodyPr/>
                    <a:lstStyle/>
                    <a:p>
                      <a:pPr algn="l">
                        <a:lnSpc>
                          <a:spcPct val="100000"/>
                        </a:lnSpc>
                      </a:pPr>
                      <a:endParaRPr lang="en-GB" dirty="0"/>
                    </a:p>
                  </a:txBody>
                  <a:tcPr/>
                </a:tc>
                <a:tc>
                  <a:txBody>
                    <a:bodyPr/>
                    <a:lstStyle/>
                    <a:p>
                      <a:pPr marL="0" marR="0" algn="l">
                        <a:lnSpc>
                          <a:spcPct val="100000"/>
                        </a:lnSpc>
                        <a:spcBef>
                          <a:spcPts val="0"/>
                        </a:spcBef>
                        <a:spcAft>
                          <a:spcPts val="0"/>
                        </a:spcAft>
                      </a:pPr>
                      <a:r>
                        <a:rPr lang="en-US" sz="1800" dirty="0">
                          <a:effectLst/>
                        </a:rPr>
                        <a:t>Replacement parts and maintenance </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7,000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7,000.0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717873782"/>
                  </a:ext>
                </a:extLst>
              </a:tr>
              <a:tr h="355169">
                <a:tc>
                  <a:txBody>
                    <a:bodyPr/>
                    <a:lstStyle/>
                    <a:p>
                      <a:pPr algn="l">
                        <a:lnSpc>
                          <a:spcPct val="100000"/>
                        </a:lnSpc>
                      </a:pPr>
                      <a:endParaRPr lang="en-GB" dirty="0"/>
                    </a:p>
                  </a:txBody>
                  <a:tcPr/>
                </a:tc>
                <a:tc>
                  <a:txBody>
                    <a:bodyPr/>
                    <a:lstStyle/>
                    <a:p>
                      <a:pPr marL="0" marR="0" algn="l">
                        <a:lnSpc>
                          <a:spcPct val="100000"/>
                        </a:lnSpc>
                        <a:spcBef>
                          <a:spcPts val="0"/>
                        </a:spcBef>
                        <a:spcAft>
                          <a:spcPts val="0"/>
                        </a:spcAft>
                      </a:pPr>
                      <a:r>
                        <a:rPr lang="en-US" sz="1800" dirty="0">
                          <a:effectLst/>
                        </a:rPr>
                        <a:t>Permit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400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400.0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185517179"/>
                  </a:ext>
                </a:extLst>
              </a:tr>
              <a:tr h="355169">
                <a:tc>
                  <a:txBody>
                    <a:bodyPr/>
                    <a:lstStyle/>
                    <a:p>
                      <a:pPr algn="l">
                        <a:lnSpc>
                          <a:spcPct val="100000"/>
                        </a:lnSpc>
                      </a:pPr>
                      <a:r>
                        <a:rPr lang="en-US" dirty="0"/>
                        <a:t>Consumables</a:t>
                      </a:r>
                      <a:endParaRPr lang="en-GB" dirty="0"/>
                    </a:p>
                  </a:txBody>
                  <a:tcPr/>
                </a:tc>
                <a:tc>
                  <a:txBody>
                    <a:bodyPr/>
                    <a:lstStyle/>
                    <a:p>
                      <a:pPr marL="0" marR="0" algn="l">
                        <a:lnSpc>
                          <a:spcPct val="100000"/>
                        </a:lnSpc>
                        <a:spcBef>
                          <a:spcPts val="0"/>
                        </a:spcBef>
                        <a:spcAft>
                          <a:spcPts val="0"/>
                        </a:spcAft>
                      </a:pPr>
                      <a:r>
                        <a:rPr lang="en-US" sz="1800" dirty="0">
                          <a:effectLst/>
                        </a:rPr>
                        <a:t>Bus tickets</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800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800.0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1939110969"/>
                  </a:ext>
                </a:extLst>
              </a:tr>
              <a:tr h="355169">
                <a:tc>
                  <a:txBody>
                    <a:bodyPr/>
                    <a:lstStyle/>
                    <a:p>
                      <a:pPr algn="l">
                        <a:lnSpc>
                          <a:spcPct val="100000"/>
                        </a:lnSpc>
                      </a:pPr>
                      <a:endParaRPr lang="en-GB" dirty="0"/>
                    </a:p>
                  </a:txBody>
                  <a:tcPr/>
                </a:tc>
                <a:tc>
                  <a:txBody>
                    <a:bodyPr/>
                    <a:lstStyle/>
                    <a:p>
                      <a:pPr marL="0" marR="0" algn="l">
                        <a:lnSpc>
                          <a:spcPct val="100000"/>
                        </a:lnSpc>
                        <a:spcBef>
                          <a:spcPts val="0"/>
                        </a:spcBef>
                        <a:spcAft>
                          <a:spcPts val="0"/>
                        </a:spcAft>
                      </a:pPr>
                      <a:r>
                        <a:rPr lang="en-US" sz="1800" dirty="0">
                          <a:effectLst/>
                        </a:rPr>
                        <a:t>Print out materials</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0.33</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500.0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1472463464"/>
                  </a:ext>
                </a:extLst>
              </a:tr>
              <a:tr h="355169">
                <a:tc>
                  <a:txBody>
                    <a:bodyPr/>
                    <a:lstStyle/>
                    <a:p>
                      <a:pPr algn="l">
                        <a:lnSpc>
                          <a:spcPct val="100000"/>
                        </a:lnSpc>
                      </a:pPr>
                      <a:endParaRPr lang="en-GB" dirty="0"/>
                    </a:p>
                  </a:txBody>
                  <a:tcPr/>
                </a:tc>
                <a:tc>
                  <a:txBody>
                    <a:bodyPr/>
                    <a:lstStyle/>
                    <a:p>
                      <a:pPr marL="0" marR="0" algn="l">
                        <a:lnSpc>
                          <a:spcPct val="100000"/>
                        </a:lnSpc>
                        <a:spcBef>
                          <a:spcPts val="0"/>
                        </a:spcBef>
                        <a:spcAft>
                          <a:spcPts val="0"/>
                        </a:spcAft>
                      </a:pPr>
                      <a:r>
                        <a:rPr lang="en-US" sz="1800" dirty="0">
                          <a:effectLst/>
                        </a:rPr>
                        <a:t>Cooking Oil transporters</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50.0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1740427414"/>
                  </a:ext>
                </a:extLst>
              </a:tr>
              <a:tr h="355169">
                <a:tc>
                  <a:txBody>
                    <a:bodyPr/>
                    <a:lstStyle/>
                    <a:p>
                      <a:pPr algn="l">
                        <a:lnSpc>
                          <a:spcPct val="100000"/>
                        </a:lnSpc>
                      </a:pPr>
                      <a:endParaRPr lang="en-GB" dirty="0"/>
                    </a:p>
                  </a:txBody>
                  <a:tcPr/>
                </a:tc>
                <a:tc>
                  <a:txBody>
                    <a:bodyPr/>
                    <a:lstStyle/>
                    <a:p>
                      <a:pPr marL="0" marR="0" algn="l">
                        <a:lnSpc>
                          <a:spcPct val="100000"/>
                        </a:lnSpc>
                        <a:spcBef>
                          <a:spcPts val="0"/>
                        </a:spcBef>
                        <a:spcAft>
                          <a:spcPts val="0"/>
                        </a:spcAft>
                      </a:pPr>
                      <a:r>
                        <a:rPr lang="en-US" sz="1800" dirty="0">
                          <a:effectLst/>
                        </a:rPr>
                        <a:t>Oil reservoir</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 </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 </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2130173984"/>
                  </a:ext>
                </a:extLst>
              </a:tr>
              <a:tr h="355169">
                <a:tc>
                  <a:txBody>
                    <a:bodyPr/>
                    <a:lstStyle/>
                    <a:p>
                      <a:pPr algn="l">
                        <a:lnSpc>
                          <a:spcPct val="100000"/>
                        </a:lnSpc>
                      </a:pPr>
                      <a:endParaRPr lang="en-GB" dirty="0"/>
                    </a:p>
                  </a:txBody>
                  <a:tcPr/>
                </a:tc>
                <a:tc>
                  <a:txBody>
                    <a:bodyPr/>
                    <a:lstStyle/>
                    <a:p>
                      <a:pPr marL="0" marR="0" algn="l">
                        <a:lnSpc>
                          <a:spcPct val="100000"/>
                        </a:lnSpc>
                        <a:spcBef>
                          <a:spcPts val="0"/>
                        </a:spcBef>
                        <a:spcAft>
                          <a:spcPts val="0"/>
                        </a:spcAft>
                      </a:pPr>
                      <a:r>
                        <a:rPr lang="en-US" sz="1800" dirty="0">
                          <a:effectLst/>
                        </a:rPr>
                        <a:t>Recycled wooden plates</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100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100.0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3189962623"/>
                  </a:ext>
                </a:extLst>
              </a:tr>
              <a:tr h="355169">
                <a:tc>
                  <a:txBody>
                    <a:bodyPr/>
                    <a:lstStyle/>
                    <a:p>
                      <a:pPr algn="l">
                        <a:lnSpc>
                          <a:spcPct val="100000"/>
                        </a:lnSpc>
                      </a:pPr>
                      <a:endParaRPr lang="en-GB" dirty="0"/>
                    </a:p>
                  </a:txBody>
                  <a:tcPr/>
                </a:tc>
                <a:tc>
                  <a:txBody>
                    <a:bodyPr/>
                    <a:lstStyle/>
                    <a:p>
                      <a:pPr marL="0" marR="0" algn="l">
                        <a:lnSpc>
                          <a:spcPct val="100000"/>
                        </a:lnSpc>
                        <a:spcBef>
                          <a:spcPts val="0"/>
                        </a:spcBef>
                        <a:spcAft>
                          <a:spcPts val="0"/>
                        </a:spcAft>
                      </a:pPr>
                      <a:r>
                        <a:rPr lang="en-US" sz="1800" dirty="0">
                          <a:effectLst/>
                        </a:rPr>
                        <a:t>Soil and plants</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100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tc>
                  <a:txBody>
                    <a:bodyPr/>
                    <a:lstStyle/>
                    <a:p>
                      <a:pPr marL="0" marR="0" algn="r">
                        <a:lnSpc>
                          <a:spcPct val="100000"/>
                        </a:lnSpc>
                        <a:spcBef>
                          <a:spcPts val="0"/>
                        </a:spcBef>
                        <a:spcAft>
                          <a:spcPts val="0"/>
                        </a:spcAft>
                      </a:pPr>
                      <a:r>
                        <a:rPr lang="en-US" sz="1800" dirty="0">
                          <a:effectLst/>
                        </a:rPr>
                        <a:t>100.0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1904148767"/>
                  </a:ext>
                </a:extLst>
              </a:tr>
              <a:tr h="357147">
                <a:tc>
                  <a:txBody>
                    <a:bodyPr/>
                    <a:lstStyle/>
                    <a:p>
                      <a:pPr algn="l">
                        <a:lnSpc>
                          <a:spcPct val="100000"/>
                        </a:lnSpc>
                      </a:pPr>
                      <a:endParaRPr lang="en-GB"/>
                    </a:p>
                  </a:txBody>
                  <a:tcPr/>
                </a:tc>
                <a:tc>
                  <a:txBody>
                    <a:bodyPr/>
                    <a:lstStyle/>
                    <a:p>
                      <a:pPr algn="l">
                        <a:lnSpc>
                          <a:spcPct val="100000"/>
                        </a:lnSpc>
                      </a:pPr>
                      <a:endParaRPr lang="en-GB"/>
                    </a:p>
                  </a:txBody>
                  <a:tcPr/>
                </a:tc>
                <a:tc>
                  <a:txBody>
                    <a:bodyPr/>
                    <a:lstStyle/>
                    <a:p>
                      <a:pPr algn="r">
                        <a:lnSpc>
                          <a:spcPct val="100000"/>
                        </a:lnSpc>
                      </a:pPr>
                      <a:endParaRPr lang="en-GB"/>
                    </a:p>
                  </a:txBody>
                  <a:tcPr/>
                </a:tc>
                <a:tc>
                  <a:txBody>
                    <a:bodyPr/>
                    <a:lstStyle/>
                    <a:p>
                      <a:pPr marL="0" marR="0" algn="r">
                        <a:lnSpc>
                          <a:spcPct val="100000"/>
                        </a:lnSpc>
                        <a:spcBef>
                          <a:spcPts val="0"/>
                        </a:spcBef>
                        <a:spcAft>
                          <a:spcPts val="0"/>
                        </a:spcAft>
                      </a:pPr>
                      <a:r>
                        <a:rPr lang="en-US" sz="1800" dirty="0">
                          <a:effectLst/>
                        </a:rPr>
                        <a:t>$       60,700.0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919" marR="49919" marT="0" marB="0"/>
                </a:tc>
                <a:extLst>
                  <a:ext uri="{0D108BD9-81ED-4DB2-BD59-A6C34878D82A}">
                    <a16:rowId xmlns:a16="http://schemas.microsoft.com/office/drawing/2014/main" val="403068876"/>
                  </a:ext>
                </a:extLst>
              </a:tr>
            </a:tbl>
          </a:graphicData>
        </a:graphic>
      </p:graphicFrame>
    </p:spTree>
    <p:extLst>
      <p:ext uri="{BB962C8B-B14F-4D97-AF65-F5344CB8AC3E}">
        <p14:creationId xmlns:p14="http://schemas.microsoft.com/office/powerpoint/2010/main" val="3462006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23</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Case Study</a:t>
              </a:r>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aphicFrame>
        <p:nvGraphicFramePr>
          <p:cNvPr id="2" name="Table 1"/>
          <p:cNvGraphicFramePr>
            <a:graphicFrameLocks noGrp="1"/>
          </p:cNvGraphicFramePr>
          <p:nvPr>
            <p:extLst/>
          </p:nvPr>
        </p:nvGraphicFramePr>
        <p:xfrm>
          <a:off x="216024" y="1268760"/>
          <a:ext cx="8676456" cy="4370534"/>
        </p:xfrm>
        <a:graphic>
          <a:graphicData uri="http://schemas.openxmlformats.org/drawingml/2006/table">
            <a:tbl>
              <a:tblPr firstRow="1" bandRow="1">
                <a:tableStyleId>{5940675A-B579-460E-94D1-54222C63F5DA}</a:tableStyleId>
              </a:tblPr>
              <a:tblGrid>
                <a:gridCol w="1556704">
                  <a:extLst>
                    <a:ext uri="{9D8B030D-6E8A-4147-A177-3AD203B41FA5}">
                      <a16:colId xmlns:a16="http://schemas.microsoft.com/office/drawing/2014/main" val="20000"/>
                    </a:ext>
                  </a:extLst>
                </a:gridCol>
                <a:gridCol w="551180">
                  <a:extLst>
                    <a:ext uri="{9D8B030D-6E8A-4147-A177-3AD203B41FA5}">
                      <a16:colId xmlns:a16="http://schemas.microsoft.com/office/drawing/2014/main" val="20001"/>
                    </a:ext>
                  </a:extLst>
                </a:gridCol>
                <a:gridCol w="570921">
                  <a:extLst>
                    <a:ext uri="{9D8B030D-6E8A-4147-A177-3AD203B41FA5}">
                      <a16:colId xmlns:a16="http://schemas.microsoft.com/office/drawing/2014/main" val="20002"/>
                    </a:ext>
                  </a:extLst>
                </a:gridCol>
                <a:gridCol w="570921">
                  <a:extLst>
                    <a:ext uri="{9D8B030D-6E8A-4147-A177-3AD203B41FA5}">
                      <a16:colId xmlns:a16="http://schemas.microsoft.com/office/drawing/2014/main" val="20003"/>
                    </a:ext>
                  </a:extLst>
                </a:gridCol>
                <a:gridCol w="570921">
                  <a:extLst>
                    <a:ext uri="{9D8B030D-6E8A-4147-A177-3AD203B41FA5}">
                      <a16:colId xmlns:a16="http://schemas.microsoft.com/office/drawing/2014/main" val="20004"/>
                    </a:ext>
                  </a:extLst>
                </a:gridCol>
                <a:gridCol w="570921">
                  <a:extLst>
                    <a:ext uri="{9D8B030D-6E8A-4147-A177-3AD203B41FA5}">
                      <a16:colId xmlns:a16="http://schemas.microsoft.com/office/drawing/2014/main" val="20005"/>
                    </a:ext>
                  </a:extLst>
                </a:gridCol>
                <a:gridCol w="570921">
                  <a:extLst>
                    <a:ext uri="{9D8B030D-6E8A-4147-A177-3AD203B41FA5}">
                      <a16:colId xmlns:a16="http://schemas.microsoft.com/office/drawing/2014/main" val="20006"/>
                    </a:ext>
                  </a:extLst>
                </a:gridCol>
                <a:gridCol w="570921">
                  <a:extLst>
                    <a:ext uri="{9D8B030D-6E8A-4147-A177-3AD203B41FA5}">
                      <a16:colId xmlns:a16="http://schemas.microsoft.com/office/drawing/2014/main" val="20007"/>
                    </a:ext>
                  </a:extLst>
                </a:gridCol>
                <a:gridCol w="570921">
                  <a:extLst>
                    <a:ext uri="{9D8B030D-6E8A-4147-A177-3AD203B41FA5}">
                      <a16:colId xmlns:a16="http://schemas.microsoft.com/office/drawing/2014/main" val="20008"/>
                    </a:ext>
                  </a:extLst>
                </a:gridCol>
                <a:gridCol w="570921">
                  <a:extLst>
                    <a:ext uri="{9D8B030D-6E8A-4147-A177-3AD203B41FA5}">
                      <a16:colId xmlns:a16="http://schemas.microsoft.com/office/drawing/2014/main" val="20009"/>
                    </a:ext>
                  </a:extLst>
                </a:gridCol>
                <a:gridCol w="667068">
                  <a:extLst>
                    <a:ext uri="{9D8B030D-6E8A-4147-A177-3AD203B41FA5}">
                      <a16:colId xmlns:a16="http://schemas.microsoft.com/office/drawing/2014/main" val="20010"/>
                    </a:ext>
                  </a:extLst>
                </a:gridCol>
                <a:gridCol w="667068">
                  <a:extLst>
                    <a:ext uri="{9D8B030D-6E8A-4147-A177-3AD203B41FA5}">
                      <a16:colId xmlns:a16="http://schemas.microsoft.com/office/drawing/2014/main" val="20011"/>
                    </a:ext>
                  </a:extLst>
                </a:gridCol>
                <a:gridCol w="667068">
                  <a:extLst>
                    <a:ext uri="{9D8B030D-6E8A-4147-A177-3AD203B41FA5}">
                      <a16:colId xmlns:a16="http://schemas.microsoft.com/office/drawing/2014/main" val="20012"/>
                    </a:ext>
                  </a:extLst>
                </a:gridCol>
              </a:tblGrid>
              <a:tr h="720080">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lumMod val="75000"/>
                      </a:schemeClr>
                    </a:solidFill>
                  </a:tcPr>
                </a:tc>
                <a:tc>
                  <a:txBody>
                    <a:bodyPr/>
                    <a:lstStyle/>
                    <a:p>
                      <a:r>
                        <a:rPr lang="en-GB" dirty="0" err="1"/>
                        <a:t>M1</a:t>
                      </a:r>
                      <a:endParaRPr lang="en-GB"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en-GB" dirty="0" err="1"/>
                        <a:t>M2</a:t>
                      </a:r>
                      <a:endParaRPr lang="en-GB"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en-GB" dirty="0" err="1"/>
                        <a:t>M3</a:t>
                      </a:r>
                      <a:endParaRPr lang="en-GB"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en-GB" dirty="0" err="1"/>
                        <a:t>M4</a:t>
                      </a:r>
                      <a:endParaRPr lang="en-GB"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en-GB" dirty="0" err="1"/>
                        <a:t>M5</a:t>
                      </a:r>
                      <a:endParaRPr lang="en-GB"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en-GB" dirty="0" err="1"/>
                        <a:t>M6</a:t>
                      </a:r>
                      <a:endParaRPr lang="en-GB"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en-GB" dirty="0" err="1"/>
                        <a:t>M7</a:t>
                      </a:r>
                      <a:endParaRPr lang="en-GB"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en-GB" dirty="0" err="1"/>
                        <a:t>M8</a:t>
                      </a:r>
                      <a:endParaRPr lang="en-GB"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en-GB" dirty="0" err="1"/>
                        <a:t>M9</a:t>
                      </a:r>
                      <a:endParaRPr lang="en-GB"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en-GB" dirty="0" err="1"/>
                        <a:t>M10</a:t>
                      </a:r>
                      <a:endParaRPr lang="en-GB"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en-GB" dirty="0" err="1"/>
                        <a:t>M11</a:t>
                      </a:r>
                      <a:endParaRPr lang="en-GB"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en-GB" dirty="0" err="1"/>
                        <a:t>M12</a:t>
                      </a:r>
                      <a:endParaRPr lang="en-GB"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0000"/>
                  </a:ext>
                </a:extLst>
              </a:tr>
              <a:tr h="912018">
                <a:tc>
                  <a:txBody>
                    <a:bodyPr/>
                    <a:lstStyle/>
                    <a:p>
                      <a:r>
                        <a:rPr lang="en-GB" dirty="0"/>
                        <a:t>Preparation</a:t>
                      </a:r>
                      <a:r>
                        <a:rPr lang="en-GB" baseline="0" dirty="0"/>
                        <a:t> with partners</a:t>
                      </a:r>
                      <a:endParaRPr lang="en-GB" dirty="0"/>
                    </a:p>
                  </a:txBody>
                  <a:tcPr>
                    <a:lnL w="12700" cap="flat" cmpd="sng" algn="ctr">
                      <a:noFill/>
                      <a:prstDash val="solid"/>
                      <a:round/>
                      <a:headEnd type="none" w="med" len="med"/>
                      <a:tailEnd type="none" w="med" len="med"/>
                    </a:lnL>
                  </a:tcPr>
                </a:tc>
                <a:tc>
                  <a:txBody>
                    <a:bodyPr/>
                    <a:lstStyle/>
                    <a:p>
                      <a:endParaRPr lang="en-GB" dirty="0"/>
                    </a:p>
                  </a:txBody>
                  <a:tcPr>
                    <a:solidFill>
                      <a:srgbClr val="00B050"/>
                    </a:solidFill>
                  </a:tcPr>
                </a:tc>
                <a:tc>
                  <a:txBody>
                    <a:bodyPr/>
                    <a:lstStyle/>
                    <a:p>
                      <a:endParaRPr lang="en-GB" dirty="0"/>
                    </a:p>
                  </a:txBody>
                  <a:tcPr>
                    <a:solidFill>
                      <a:srgbClr val="00B050"/>
                    </a:solidFill>
                  </a:tcPr>
                </a:tc>
                <a:tc>
                  <a:txBody>
                    <a:bodyPr/>
                    <a:lstStyle/>
                    <a:p>
                      <a:endParaRPr lang="en-GB" dirty="0"/>
                    </a:p>
                  </a:txBody>
                  <a:tcPr>
                    <a:solidFill>
                      <a:srgbClr val="00B050"/>
                    </a:solidFill>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912018">
                <a:tc>
                  <a:txBody>
                    <a:bodyPr/>
                    <a:lstStyle/>
                    <a:p>
                      <a:r>
                        <a:rPr lang="en-GB" dirty="0"/>
                        <a:t>Preparing/ building the bus</a:t>
                      </a:r>
                    </a:p>
                  </a:txBody>
                  <a:tcPr>
                    <a:lnL w="12700" cap="flat" cmpd="sng" algn="ctr">
                      <a:noFill/>
                      <a:prstDash val="solid"/>
                      <a:round/>
                      <a:headEnd type="none" w="med" len="med"/>
                      <a:tailEnd type="none" w="med" len="med"/>
                    </a:lnL>
                  </a:tcPr>
                </a:tc>
                <a:tc>
                  <a:txBody>
                    <a:bodyPr/>
                    <a:lstStyle/>
                    <a:p>
                      <a:endParaRPr lang="en-GB" dirty="0"/>
                    </a:p>
                  </a:txBody>
                  <a:tcPr/>
                </a:tc>
                <a:tc>
                  <a:txBody>
                    <a:bodyPr/>
                    <a:lstStyle/>
                    <a:p>
                      <a:endParaRPr lang="en-GB" dirty="0"/>
                    </a:p>
                  </a:txBody>
                  <a:tcPr/>
                </a:tc>
                <a:tc>
                  <a:txBody>
                    <a:bodyPr/>
                    <a:lstStyle/>
                    <a:p>
                      <a:endParaRPr lang="en-GB" dirty="0"/>
                    </a:p>
                  </a:txBody>
                  <a:tcPr>
                    <a:solidFill>
                      <a:srgbClr val="00B050"/>
                    </a:solidFill>
                  </a:tcPr>
                </a:tc>
                <a:tc>
                  <a:txBody>
                    <a:bodyPr/>
                    <a:lstStyle/>
                    <a:p>
                      <a:endParaRPr lang="en-GB" dirty="0"/>
                    </a:p>
                  </a:txBody>
                  <a:tcPr>
                    <a:solidFill>
                      <a:srgbClr val="00B050"/>
                    </a:solidFill>
                  </a:tcPr>
                </a:tc>
                <a:tc>
                  <a:txBody>
                    <a:bodyPr/>
                    <a:lstStyle/>
                    <a:p>
                      <a:endParaRPr lang="en-GB" dirty="0"/>
                    </a:p>
                  </a:txBody>
                  <a:tcPr>
                    <a:solidFill>
                      <a:srgbClr val="00B050"/>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912018">
                <a:tc>
                  <a:txBody>
                    <a:bodyPr/>
                    <a:lstStyle/>
                    <a:p>
                      <a:r>
                        <a:rPr lang="en-GB" dirty="0"/>
                        <a:t>Running the bus</a:t>
                      </a:r>
                      <a:r>
                        <a:rPr lang="en-GB" baseline="0" dirty="0"/>
                        <a:t> service</a:t>
                      </a:r>
                      <a:endParaRPr lang="en-GB" dirty="0"/>
                    </a:p>
                  </a:txBody>
                  <a:tcPr>
                    <a:lnL w="12700" cap="flat" cmpd="sng" algn="ctr">
                      <a:noFill/>
                      <a:prstDash val="solid"/>
                      <a:round/>
                      <a:headEnd type="none" w="med" len="med"/>
                      <a:tailEnd type="none" w="med" len="med"/>
                    </a:ln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rgbClr val="00B050"/>
                    </a:solidFill>
                  </a:tcPr>
                </a:tc>
                <a:tc>
                  <a:txBody>
                    <a:bodyPr/>
                    <a:lstStyle/>
                    <a:p>
                      <a:endParaRPr lang="en-GB" dirty="0"/>
                    </a:p>
                  </a:txBody>
                  <a:tcPr>
                    <a:solidFill>
                      <a:srgbClr val="00B050"/>
                    </a:solidFill>
                  </a:tcPr>
                </a:tc>
                <a:tc>
                  <a:txBody>
                    <a:bodyPr/>
                    <a:lstStyle/>
                    <a:p>
                      <a:endParaRPr lang="en-GB"/>
                    </a:p>
                  </a:txBody>
                  <a:tcPr>
                    <a:solidFill>
                      <a:srgbClr val="00B050"/>
                    </a:solidFill>
                  </a:tcPr>
                </a:tc>
                <a:tc>
                  <a:txBody>
                    <a:bodyPr/>
                    <a:lstStyle/>
                    <a:p>
                      <a:endParaRPr lang="en-GB" dirty="0"/>
                    </a:p>
                  </a:txBody>
                  <a:tcPr>
                    <a:solidFill>
                      <a:srgbClr val="00B050"/>
                    </a:solidFill>
                  </a:tcPr>
                </a:tc>
                <a:tc>
                  <a:txBody>
                    <a:bodyPr/>
                    <a:lstStyle/>
                    <a:p>
                      <a:endParaRPr lang="en-GB" dirty="0"/>
                    </a:p>
                  </a:txBody>
                  <a:tcPr>
                    <a:solidFill>
                      <a:srgbClr val="00B050"/>
                    </a:solidFill>
                  </a:tcPr>
                </a:tc>
                <a:tc>
                  <a:txBody>
                    <a:bodyPr/>
                    <a:lstStyle/>
                    <a:p>
                      <a:endParaRPr lang="en-GB"/>
                    </a:p>
                  </a:txBody>
                  <a:tcPr>
                    <a:solidFill>
                      <a:srgbClr val="00B050"/>
                    </a:solidFill>
                  </a:tcPr>
                </a:tc>
                <a:tc>
                  <a:txBody>
                    <a:bodyPr/>
                    <a:lstStyle/>
                    <a:p>
                      <a:endParaRPr lang="en-GB" dirty="0"/>
                    </a:p>
                  </a:txBody>
                  <a:tcPr>
                    <a:solidFill>
                      <a:srgbClr val="00B050"/>
                    </a:solidFill>
                  </a:tcPr>
                </a:tc>
                <a:tc>
                  <a:txBody>
                    <a:bodyPr/>
                    <a:lstStyle/>
                    <a:p>
                      <a:endParaRPr lang="en-GB"/>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912018">
                <a:tc>
                  <a:txBody>
                    <a:bodyPr/>
                    <a:lstStyle/>
                    <a:p>
                      <a:r>
                        <a:rPr lang="en-GB" dirty="0"/>
                        <a:t>Project review &amp;</a:t>
                      </a:r>
                      <a:r>
                        <a:rPr lang="en-GB" baseline="0" dirty="0"/>
                        <a:t> </a:t>
                      </a:r>
                      <a:r>
                        <a:rPr lang="en-GB" dirty="0"/>
                        <a:t>evaluation </a:t>
                      </a:r>
                    </a:p>
                  </a:txBody>
                  <a:tcPr>
                    <a:lnL w="12700" cap="flat" cmpd="sng" algn="ctr">
                      <a:noFill/>
                      <a:prstDash val="solid"/>
                      <a:round/>
                      <a:headEnd type="none" w="med" len="med"/>
                      <a:tailEnd type="none" w="med" len="med"/>
                    </a:lnL>
                  </a:tcPr>
                </a:tc>
                <a:tc>
                  <a:txBody>
                    <a:bodyPr/>
                    <a:lstStyle/>
                    <a:p>
                      <a:endParaRPr lang="en-GB"/>
                    </a:p>
                  </a:txBody>
                  <a:tcPr/>
                </a:tc>
                <a:tc>
                  <a:txBody>
                    <a:bodyPr/>
                    <a:lstStyle/>
                    <a:p>
                      <a:endParaRPr lang="en-GB"/>
                    </a:p>
                  </a:txBody>
                  <a:tcPr/>
                </a:tc>
                <a:tc>
                  <a:txBody>
                    <a:bodyPr/>
                    <a:lstStyle/>
                    <a:p>
                      <a:endParaRPr lang="en-GB" sz="1800" kern="1200" dirty="0">
                        <a:solidFill>
                          <a:schemeClr val="tx1"/>
                        </a:solidFill>
                        <a:latin typeface="+mn-lt"/>
                        <a:ea typeface="+mn-ea"/>
                        <a:cs typeface="+mn-cs"/>
                      </a:endParaRPr>
                    </a:p>
                  </a:txBody>
                  <a:tcPr>
                    <a:solidFill>
                      <a:srgbClr val="00B050"/>
                    </a:solidFill>
                  </a:tcPr>
                </a:tc>
                <a:tc>
                  <a:txBody>
                    <a:bodyPr/>
                    <a:lstStyle/>
                    <a:p>
                      <a:endParaRPr lang="en-GB"/>
                    </a:p>
                  </a:txBody>
                  <a:tcPr/>
                </a:tc>
                <a:tc>
                  <a:txBody>
                    <a:bodyPr/>
                    <a:lstStyle/>
                    <a:p>
                      <a:endParaRPr lang="en-GB"/>
                    </a:p>
                  </a:txBody>
                  <a:tcPr/>
                </a:tc>
                <a:tc>
                  <a:txBody>
                    <a:bodyPr/>
                    <a:lstStyle/>
                    <a:p>
                      <a:endParaRPr lang="en-GB" dirty="0"/>
                    </a:p>
                  </a:txBody>
                  <a:tcPr>
                    <a:solidFill>
                      <a:srgbClr val="00B050"/>
                    </a:solidFill>
                  </a:tcPr>
                </a:tc>
                <a:tc>
                  <a:txBody>
                    <a:bodyPr/>
                    <a:lstStyle/>
                    <a:p>
                      <a:endParaRPr lang="en-GB"/>
                    </a:p>
                  </a:txBody>
                  <a:tcPr/>
                </a:tc>
                <a:tc>
                  <a:txBody>
                    <a:bodyPr/>
                    <a:lstStyle/>
                    <a:p>
                      <a:endParaRPr lang="en-GB"/>
                    </a:p>
                  </a:txBody>
                  <a:tcPr/>
                </a:tc>
                <a:tc>
                  <a:txBody>
                    <a:bodyPr/>
                    <a:lstStyle/>
                    <a:p>
                      <a:endParaRPr lang="en-GB" dirty="0"/>
                    </a:p>
                  </a:txBody>
                  <a:tcPr>
                    <a:solidFill>
                      <a:srgbClr val="00B050"/>
                    </a:solidFill>
                  </a:tcPr>
                </a:tc>
                <a:tc>
                  <a:txBody>
                    <a:bodyPr/>
                    <a:lstStyle/>
                    <a:p>
                      <a:endParaRPr lang="en-GB"/>
                    </a:p>
                  </a:txBody>
                  <a:tcPr/>
                </a:tc>
                <a:tc>
                  <a:txBody>
                    <a:bodyPr/>
                    <a:lstStyle/>
                    <a:p>
                      <a:endParaRPr lang="en-GB"/>
                    </a:p>
                  </a:txBody>
                  <a:tcPr/>
                </a:tc>
                <a:tc>
                  <a:txBody>
                    <a:bodyPr/>
                    <a:lstStyle/>
                    <a:p>
                      <a:endParaRPr lang="en-GB" dirty="0"/>
                    </a:p>
                  </a:txBody>
                  <a:tcPr>
                    <a:lnR w="12700" cap="flat" cmpd="sng" algn="ctr">
                      <a:noFill/>
                      <a:prstDash val="solid"/>
                      <a:round/>
                      <a:headEnd type="none" w="med" len="med"/>
                      <a:tailEnd type="none" w="med" len="med"/>
                    </a:lnR>
                    <a:solidFill>
                      <a:srgbClr val="00B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4263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24</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Case Study</a:t>
              </a:r>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428037869"/>
              </p:ext>
            </p:extLst>
          </p:nvPr>
        </p:nvGraphicFramePr>
        <p:xfrm>
          <a:off x="683568" y="1268760"/>
          <a:ext cx="7992888" cy="4780280"/>
        </p:xfrm>
        <a:graphic>
          <a:graphicData uri="http://schemas.openxmlformats.org/drawingml/2006/table">
            <a:tbl>
              <a:tblPr firstRow="1" bandRow="1">
                <a:tableStyleId>{85BE263C-DBD7-4A20-BB59-AAB30ACAA65A}</a:tableStyleId>
              </a:tblPr>
              <a:tblGrid>
                <a:gridCol w="4032448">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70840">
                <a:tc>
                  <a:txBody>
                    <a:bodyPr/>
                    <a:lstStyle/>
                    <a:p>
                      <a:pPr algn="ctr"/>
                      <a:r>
                        <a:rPr lang="en-GB" sz="2400" cap="small" dirty="0"/>
                        <a:t>Interested parties </a:t>
                      </a:r>
                    </a:p>
                    <a:p>
                      <a:pPr algn="ctr"/>
                      <a:r>
                        <a:rPr lang="en-GB" sz="1800" cap="small" dirty="0"/>
                        <a:t>(not</a:t>
                      </a:r>
                      <a:r>
                        <a:rPr lang="en-GB" sz="1800" cap="small" baseline="0" dirty="0"/>
                        <a:t> exhaustive</a:t>
                      </a:r>
                      <a:r>
                        <a:rPr lang="en-GB" sz="1800" cap="small" dirty="0"/>
                        <a:t> list)</a:t>
                      </a:r>
                    </a:p>
                  </a:txBody>
                  <a:tcPr/>
                </a:tc>
                <a:tc>
                  <a:txBody>
                    <a:bodyPr/>
                    <a:lstStyle/>
                    <a:p>
                      <a:pPr algn="ctr"/>
                      <a:r>
                        <a:rPr lang="en-GB" sz="2400" cap="small" dirty="0"/>
                        <a:t>Contribution </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Country diesel bus providers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buy a suitable diesel bus</a:t>
                      </a:r>
                      <a:endParaRPr lang="en-GB"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local engineering faculty and technical school professors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 team of teachers / students responsible of the modifications.</a:t>
                      </a:r>
                      <a:endParaRPr lang="en-GB"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sale department of the bus provider</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help in the implementation of the modifications. and provide the parts for the students.</a:t>
                      </a:r>
                      <a:endParaRPr lang="en-GB"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municipality</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 the permit for the bus</a:t>
                      </a:r>
                      <a:endParaRPr lang="en-GB"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communities and</a:t>
                      </a:r>
                      <a:r>
                        <a:rPr lang="en-US" baseline="0" dirty="0"/>
                        <a:t> individuals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bus</a:t>
                      </a:r>
                      <a:endParaRPr lang="en-GB" dirty="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restaurants and local households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used cooking oil for the bus</a:t>
                      </a:r>
                      <a:endParaRPr lang="en-GB" dirty="0"/>
                    </a:p>
                  </a:txBody>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publishing houses / libraries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small explanatory booklets on the bus</a:t>
                      </a:r>
                      <a:endParaRPr lang="en-GB" dirty="0"/>
                    </a:p>
                  </a:txBody>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coordination and management </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1834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25</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800" b="1" cap="small" dirty="0"/>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5" name="Rectangle 4"/>
          <p:cNvSpPr/>
          <p:nvPr/>
        </p:nvSpPr>
        <p:spPr>
          <a:xfrm>
            <a:off x="899592" y="235543"/>
            <a:ext cx="4104456" cy="523220"/>
          </a:xfrm>
          <a:prstGeom prst="rect">
            <a:avLst/>
          </a:prstGeom>
        </p:spPr>
        <p:txBody>
          <a:bodyPr wrap="square">
            <a:spAutoFit/>
          </a:bodyPr>
          <a:lstStyle/>
          <a:p>
            <a:r>
              <a:rPr lang="en-US" sz="2800" b="1" cap="small" dirty="0">
                <a:solidFill>
                  <a:schemeClr val="bg1"/>
                </a:solidFill>
              </a:rPr>
              <a:t>SWOT Analysis</a:t>
            </a:r>
            <a:endParaRPr lang="en-GB" sz="2800" cap="small" dirty="0">
              <a:solidFill>
                <a:schemeClr val="bg1"/>
              </a:solidFill>
            </a:endParaRPr>
          </a:p>
        </p:txBody>
      </p:sp>
      <p:graphicFrame>
        <p:nvGraphicFramePr>
          <p:cNvPr id="7" name="Diagram 6"/>
          <p:cNvGraphicFramePr/>
          <p:nvPr>
            <p:extLst/>
          </p:nvPr>
        </p:nvGraphicFramePr>
        <p:xfrm>
          <a:off x="1331640" y="17412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683568" y="3789040"/>
            <a:ext cx="712879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12360" y="2422629"/>
            <a:ext cx="1475656" cy="646331"/>
          </a:xfrm>
          <a:prstGeom prst="rect">
            <a:avLst/>
          </a:prstGeom>
          <a:noFill/>
        </p:spPr>
        <p:txBody>
          <a:bodyPr wrap="square" rtlCol="0">
            <a:spAutoFit/>
          </a:bodyPr>
          <a:lstStyle/>
          <a:p>
            <a:r>
              <a:rPr lang="en-GB" dirty="0"/>
              <a:t>Internal Environment </a:t>
            </a:r>
          </a:p>
        </p:txBody>
      </p:sp>
      <p:sp>
        <p:nvSpPr>
          <p:cNvPr id="19" name="TextBox 18"/>
          <p:cNvSpPr txBox="1"/>
          <p:nvPr/>
        </p:nvSpPr>
        <p:spPr>
          <a:xfrm>
            <a:off x="7848872" y="4438853"/>
            <a:ext cx="1475656" cy="646331"/>
          </a:xfrm>
          <a:prstGeom prst="rect">
            <a:avLst/>
          </a:prstGeom>
          <a:noFill/>
        </p:spPr>
        <p:txBody>
          <a:bodyPr wrap="square" rtlCol="0">
            <a:spAutoFit/>
          </a:bodyPr>
          <a:lstStyle/>
          <a:p>
            <a:r>
              <a:rPr lang="en-GB" dirty="0"/>
              <a:t>External</a:t>
            </a:r>
          </a:p>
          <a:p>
            <a:r>
              <a:rPr lang="en-GB" dirty="0"/>
              <a:t>Environment </a:t>
            </a:r>
          </a:p>
        </p:txBody>
      </p:sp>
      <p:sp>
        <p:nvSpPr>
          <p:cNvPr id="20" name="Right Brace 19"/>
          <p:cNvSpPr/>
          <p:nvPr/>
        </p:nvSpPr>
        <p:spPr>
          <a:xfrm>
            <a:off x="7483355" y="1916832"/>
            <a:ext cx="401013" cy="1656184"/>
          </a:xfrm>
          <a:prstGeom prst="rightBrace">
            <a:avLst/>
          </a:prstGeom>
          <a:no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ight Brace 20"/>
          <p:cNvSpPr/>
          <p:nvPr/>
        </p:nvSpPr>
        <p:spPr>
          <a:xfrm>
            <a:off x="7452320" y="3933056"/>
            <a:ext cx="401013" cy="1656184"/>
          </a:xfrm>
          <a:prstGeom prst="rightBrace">
            <a:avLst/>
          </a:prstGeom>
          <a:no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37958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a:t>Role playing</a:t>
            </a:r>
          </a:p>
          <a:p>
            <a:pPr marL="0" indent="0">
              <a:buNone/>
            </a:pPr>
            <a:r>
              <a:rPr lang="en-GB" dirty="0"/>
              <a:t>Split into 2 groups. </a:t>
            </a:r>
          </a:p>
          <a:p>
            <a:pPr marL="0" indent="0">
              <a:buNone/>
            </a:pPr>
            <a:endParaRPr lang="en-GB" dirty="0"/>
          </a:p>
          <a:p>
            <a:pPr marL="0" indent="0">
              <a:buNone/>
            </a:pPr>
            <a:r>
              <a:rPr lang="en-GB" b="1" dirty="0">
                <a:solidFill>
                  <a:schemeClr val="accent4"/>
                </a:solidFill>
              </a:rPr>
              <a:t>Group 1:  </a:t>
            </a:r>
            <a:r>
              <a:rPr lang="en-GB" dirty="0"/>
              <a:t>takes up the role of NGO</a:t>
            </a:r>
          </a:p>
          <a:p>
            <a:pPr marL="0" indent="0">
              <a:buNone/>
              <a:tabLst>
                <a:tab pos="2959100" algn="l"/>
              </a:tabLst>
            </a:pPr>
            <a:r>
              <a:rPr lang="en-GB" b="1" dirty="0">
                <a:solidFill>
                  <a:schemeClr val="accent4"/>
                </a:solidFill>
              </a:rPr>
              <a:t>Group 2:  </a:t>
            </a:r>
            <a:r>
              <a:rPr lang="en-GB" dirty="0"/>
              <a:t>takes up the role of company </a:t>
            </a:r>
          </a:p>
        </p:txBody>
      </p:sp>
      <p:sp>
        <p:nvSpPr>
          <p:cNvPr id="4" name="Slide Number Placeholder 3"/>
          <p:cNvSpPr>
            <a:spLocks noGrp="1"/>
          </p:cNvSpPr>
          <p:nvPr>
            <p:ph type="sldNum" sz="quarter" idx="12"/>
          </p:nvPr>
        </p:nvSpPr>
        <p:spPr/>
        <p:txBody>
          <a:bodyPr/>
          <a:lstStyle/>
          <a:p>
            <a:fld id="{3DF53439-851E-44AD-84B1-B6BFC3D0C743}" type="slidenum">
              <a:rPr lang="el-GR" smtClean="0"/>
              <a:t>26</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800" b="1" cap="small" dirty="0"/>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9" name="Rectangle 8"/>
          <p:cNvSpPr/>
          <p:nvPr/>
        </p:nvSpPr>
        <p:spPr>
          <a:xfrm>
            <a:off x="899592" y="235543"/>
            <a:ext cx="4104456" cy="523220"/>
          </a:xfrm>
          <a:prstGeom prst="rect">
            <a:avLst/>
          </a:prstGeom>
        </p:spPr>
        <p:txBody>
          <a:bodyPr wrap="square">
            <a:spAutoFit/>
          </a:bodyPr>
          <a:lstStyle/>
          <a:p>
            <a:r>
              <a:rPr lang="en-US" sz="2800" b="1" cap="small" dirty="0">
                <a:solidFill>
                  <a:schemeClr val="bg1"/>
                </a:solidFill>
              </a:rPr>
              <a:t>Activity</a:t>
            </a:r>
            <a:r>
              <a:rPr lang="en-US" sz="2800" b="1" dirty="0">
                <a:solidFill>
                  <a:schemeClr val="bg1"/>
                </a:solidFill>
              </a:rPr>
              <a:t> </a:t>
            </a:r>
            <a:endParaRPr lang="en-GB" sz="2800" dirty="0">
              <a:solidFill>
                <a:schemeClr val="bg1"/>
              </a:solidFill>
            </a:endParaRPr>
          </a:p>
        </p:txBody>
      </p:sp>
    </p:spTree>
    <p:extLst>
      <p:ext uri="{BB962C8B-B14F-4D97-AF65-F5344CB8AC3E}">
        <p14:creationId xmlns:p14="http://schemas.microsoft.com/office/powerpoint/2010/main" val="336098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63272" cy="4525963"/>
          </a:xfrm>
        </p:spPr>
        <p:txBody>
          <a:bodyPr>
            <a:normAutofit/>
          </a:bodyPr>
          <a:lstStyle/>
          <a:p>
            <a:r>
              <a:rPr lang="en-GB" sz="2800" dirty="0"/>
              <a:t>Be clear &amp; specific in defining the NGO/Municipality </a:t>
            </a:r>
          </a:p>
          <a:p>
            <a:r>
              <a:rPr lang="en-US" sz="2800" dirty="0"/>
              <a:t>Have a website, Facebook or any social media account where they can see more on your activities</a:t>
            </a:r>
          </a:p>
          <a:p>
            <a:r>
              <a:rPr lang="en-US" sz="2800" dirty="0"/>
              <a:t>Link the proposal to climate change (in this case)</a:t>
            </a:r>
          </a:p>
          <a:p>
            <a:r>
              <a:rPr lang="en-US" sz="2800" dirty="0"/>
              <a:t>Focus on self-sufficient projects </a:t>
            </a:r>
          </a:p>
          <a:p>
            <a:r>
              <a:rPr lang="en-US" sz="2800" dirty="0"/>
              <a:t>Be clear in describing the project and methodology</a:t>
            </a:r>
          </a:p>
          <a:p>
            <a:r>
              <a:rPr lang="en-US" sz="2800" dirty="0"/>
              <a:t>Highlight sustainability of the project</a:t>
            </a:r>
          </a:p>
          <a:p>
            <a:pPr marL="0" indent="0">
              <a:buNone/>
            </a:pPr>
            <a:endParaRPr lang="en-US" sz="2800" dirty="0"/>
          </a:p>
          <a:p>
            <a:endParaRPr lang="en-US" sz="2800" dirty="0"/>
          </a:p>
          <a:p>
            <a:pPr marL="0" indent="0">
              <a:buNone/>
            </a:pPr>
            <a:endParaRPr lang="en-GB" dirty="0"/>
          </a:p>
        </p:txBody>
      </p:sp>
      <p:sp>
        <p:nvSpPr>
          <p:cNvPr id="4" name="Slide Number Placeholder 3"/>
          <p:cNvSpPr>
            <a:spLocks noGrp="1"/>
          </p:cNvSpPr>
          <p:nvPr>
            <p:ph type="sldNum" sz="quarter" idx="12"/>
          </p:nvPr>
        </p:nvSpPr>
        <p:spPr/>
        <p:txBody>
          <a:bodyPr/>
          <a:lstStyle/>
          <a:p>
            <a:fld id="{3DF53439-851E-44AD-84B1-B6BFC3D0C743}" type="slidenum">
              <a:rPr lang="el-GR" smtClean="0"/>
              <a:t>27</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800" b="1" cap="small" dirty="0"/>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9" name="Rectangle 8"/>
          <p:cNvSpPr/>
          <p:nvPr/>
        </p:nvSpPr>
        <p:spPr>
          <a:xfrm>
            <a:off x="899592" y="235543"/>
            <a:ext cx="4104456" cy="523220"/>
          </a:xfrm>
          <a:prstGeom prst="rect">
            <a:avLst/>
          </a:prstGeom>
        </p:spPr>
        <p:txBody>
          <a:bodyPr wrap="square">
            <a:spAutoFit/>
          </a:bodyPr>
          <a:lstStyle/>
          <a:p>
            <a:r>
              <a:rPr lang="en-US" sz="2800" b="1" cap="small" dirty="0">
                <a:solidFill>
                  <a:schemeClr val="bg1"/>
                </a:solidFill>
              </a:rPr>
              <a:t>Errors to Avoid &amp; Tips</a:t>
            </a:r>
          </a:p>
        </p:txBody>
      </p:sp>
      <p:pic>
        <p:nvPicPr>
          <p:cNvPr id="5" name="Picture 4"/>
          <p:cNvPicPr>
            <a:picLocks noChangeAspect="1"/>
          </p:cNvPicPr>
          <p:nvPr/>
        </p:nvPicPr>
        <p:blipFill rotWithShape="1">
          <a:blip r:embed="rId3">
            <a:clrChange>
              <a:clrFrom>
                <a:srgbClr val="F5F5F5"/>
              </a:clrFrom>
              <a:clrTo>
                <a:srgbClr val="F5F5F5">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b="10741"/>
          <a:stretch/>
        </p:blipFill>
        <p:spPr>
          <a:xfrm>
            <a:off x="6300192" y="4638518"/>
            <a:ext cx="2143125" cy="1912938"/>
          </a:xfrm>
          <a:prstGeom prst="rect">
            <a:avLst/>
          </a:prstGeom>
        </p:spPr>
      </p:pic>
    </p:spTree>
    <p:extLst>
      <p:ext uri="{BB962C8B-B14F-4D97-AF65-F5344CB8AC3E}">
        <p14:creationId xmlns:p14="http://schemas.microsoft.com/office/powerpoint/2010/main" val="3597005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21275"/>
          </a:xfrm>
        </p:spPr>
        <p:txBody>
          <a:bodyPr>
            <a:normAutofit/>
          </a:bodyPr>
          <a:lstStyle/>
          <a:p>
            <a:r>
              <a:rPr lang="en-GB" sz="2800" dirty="0"/>
              <a:t>Be </a:t>
            </a:r>
            <a:r>
              <a:rPr lang="en-US" sz="2800" u="sng" dirty="0"/>
              <a:t>clear and correct in your calculation</a:t>
            </a:r>
            <a:r>
              <a:rPr lang="en-US" sz="2800" dirty="0"/>
              <a:t>, double check</a:t>
            </a:r>
          </a:p>
          <a:p>
            <a:r>
              <a:rPr lang="en-US" sz="2800" dirty="0"/>
              <a:t>Support your proposal  with real and valid numbers</a:t>
            </a:r>
          </a:p>
          <a:p>
            <a:r>
              <a:rPr lang="en-US" sz="2800" dirty="0"/>
              <a:t>Show that you are </a:t>
            </a:r>
            <a:r>
              <a:rPr lang="en-US" sz="2800" u="sng" dirty="0"/>
              <a:t>transparent in using their money</a:t>
            </a:r>
            <a:endParaRPr lang="en-US" sz="2800" dirty="0"/>
          </a:p>
          <a:p>
            <a:r>
              <a:rPr lang="en-US" sz="2800" dirty="0"/>
              <a:t>Make sure that you </a:t>
            </a:r>
            <a:r>
              <a:rPr lang="en-US" sz="2800" u="sng" dirty="0"/>
              <a:t>included every component </a:t>
            </a:r>
            <a:r>
              <a:rPr lang="en-US" sz="2800" dirty="0"/>
              <a:t>you need your partner to support (no hidden costs)</a:t>
            </a:r>
          </a:p>
          <a:p>
            <a:r>
              <a:rPr lang="en-US" sz="2800" u="sng" dirty="0"/>
              <a:t>Include salaries if you need to, </a:t>
            </a:r>
            <a:r>
              <a:rPr lang="en-US" sz="2800" dirty="0"/>
              <a:t>but be realistic</a:t>
            </a:r>
          </a:p>
          <a:p>
            <a:endParaRPr lang="en-US" sz="2800" dirty="0"/>
          </a:p>
          <a:p>
            <a:endParaRPr lang="en-US" sz="2800" dirty="0"/>
          </a:p>
          <a:p>
            <a:pPr marL="0" indent="0">
              <a:buNone/>
            </a:pPr>
            <a:endParaRPr lang="en-GB" dirty="0"/>
          </a:p>
        </p:txBody>
      </p:sp>
      <p:sp>
        <p:nvSpPr>
          <p:cNvPr id="4" name="Slide Number Placeholder 3"/>
          <p:cNvSpPr>
            <a:spLocks noGrp="1"/>
          </p:cNvSpPr>
          <p:nvPr>
            <p:ph type="sldNum" sz="quarter" idx="12"/>
          </p:nvPr>
        </p:nvSpPr>
        <p:spPr/>
        <p:txBody>
          <a:bodyPr/>
          <a:lstStyle/>
          <a:p>
            <a:fld id="{3DF53439-851E-44AD-84B1-B6BFC3D0C743}" type="slidenum">
              <a:rPr lang="el-GR" smtClean="0"/>
              <a:t>28</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800" b="1" cap="small" dirty="0"/>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9" name="Rectangle 8"/>
          <p:cNvSpPr/>
          <p:nvPr/>
        </p:nvSpPr>
        <p:spPr>
          <a:xfrm>
            <a:off x="899592" y="235543"/>
            <a:ext cx="4104456" cy="523220"/>
          </a:xfrm>
          <a:prstGeom prst="rect">
            <a:avLst/>
          </a:prstGeom>
        </p:spPr>
        <p:txBody>
          <a:bodyPr wrap="square">
            <a:spAutoFit/>
          </a:bodyPr>
          <a:lstStyle/>
          <a:p>
            <a:r>
              <a:rPr lang="en-US" sz="2800" b="1" cap="small" dirty="0">
                <a:solidFill>
                  <a:schemeClr val="bg1"/>
                </a:solidFill>
              </a:rPr>
              <a:t>Errors to Avoid &amp; Tips</a:t>
            </a:r>
          </a:p>
        </p:txBody>
      </p:sp>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458847" y="4640362"/>
            <a:ext cx="1905000" cy="1905000"/>
          </a:xfrm>
          <a:prstGeom prst="rect">
            <a:avLst/>
          </a:prstGeom>
        </p:spPr>
      </p:pic>
    </p:spTree>
    <p:extLst>
      <p:ext uri="{BB962C8B-B14F-4D97-AF65-F5344CB8AC3E}">
        <p14:creationId xmlns:p14="http://schemas.microsoft.com/office/powerpoint/2010/main" val="1062664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3888"/>
            <a:ext cx="8640960" cy="5519638"/>
          </a:xfrm>
        </p:spPr>
        <p:txBody>
          <a:bodyPr>
            <a:normAutofit fontScale="85000" lnSpcReduction="20000"/>
          </a:bodyPr>
          <a:lstStyle/>
          <a:p>
            <a:r>
              <a:rPr lang="en-US" b="1" dirty="0">
                <a:solidFill>
                  <a:schemeClr val="accent6">
                    <a:lumMod val="50000"/>
                  </a:schemeClr>
                </a:solidFill>
              </a:rPr>
              <a:t>Never to do</a:t>
            </a:r>
            <a:r>
              <a:rPr lang="en-US" dirty="0"/>
              <a:t>:</a:t>
            </a:r>
          </a:p>
          <a:p>
            <a:pPr marL="533400" lvl="1" indent="-266700"/>
            <a:r>
              <a:rPr lang="en-US" dirty="0"/>
              <a:t>Highlight that they can they use you for publicity (unless if you are a PR firm);</a:t>
            </a:r>
          </a:p>
          <a:p>
            <a:pPr marL="533400" lvl="1" indent="-266700"/>
            <a:r>
              <a:rPr lang="en-US" dirty="0"/>
              <a:t>Use their money to facilitate the sales of other products or businesses;</a:t>
            </a:r>
          </a:p>
          <a:p>
            <a:pPr marL="533400" lvl="1" indent="-266700"/>
            <a:r>
              <a:rPr lang="en-US" dirty="0"/>
              <a:t>Say “I have good reputation”, if so, they will call you for projects;</a:t>
            </a:r>
          </a:p>
          <a:p>
            <a:pPr marL="266700" lvl="1" indent="0">
              <a:buNone/>
            </a:pPr>
            <a:endParaRPr lang="en-US" dirty="0"/>
          </a:p>
          <a:p>
            <a:pPr marL="342900" lvl="1" indent="-342900">
              <a:buFont typeface="Arial" pitchFamily="34" charset="0"/>
              <a:buChar char="•"/>
            </a:pPr>
            <a:r>
              <a:rPr lang="en-US" sz="3200" b="1" dirty="0">
                <a:solidFill>
                  <a:schemeClr val="accent6">
                    <a:lumMod val="50000"/>
                  </a:schemeClr>
                </a:solidFill>
              </a:rPr>
              <a:t>Always do: </a:t>
            </a:r>
          </a:p>
          <a:p>
            <a:pPr marL="533400" lvl="1" indent="-266700"/>
            <a:r>
              <a:rPr lang="en-US" dirty="0"/>
              <a:t>Understand their business requirements</a:t>
            </a:r>
          </a:p>
          <a:p>
            <a:pPr marL="533400" lvl="1" indent="-266700"/>
            <a:r>
              <a:rPr lang="en-US" dirty="0"/>
              <a:t>Do research on their strategy: penetrating </a:t>
            </a:r>
          </a:p>
          <a:p>
            <a:pPr marL="266700" lvl="1" indent="300038">
              <a:buNone/>
            </a:pPr>
            <a:r>
              <a:rPr lang="en-US" dirty="0"/>
              <a:t>new markets, new regions</a:t>
            </a:r>
          </a:p>
          <a:p>
            <a:pPr marL="566738" lvl="1" indent="-300038"/>
            <a:r>
              <a:rPr lang="en-US" dirty="0"/>
              <a:t>Highlight that the project will be self </a:t>
            </a:r>
          </a:p>
          <a:p>
            <a:pPr marL="566738" lvl="1" indent="0">
              <a:buNone/>
            </a:pPr>
            <a:r>
              <a:rPr lang="en-US" dirty="0"/>
              <a:t>sufficient, companies look for innovation, </a:t>
            </a:r>
          </a:p>
          <a:p>
            <a:pPr marL="566738" lvl="1" indent="0">
              <a:buNone/>
            </a:pPr>
            <a:r>
              <a:rPr lang="en-US" dirty="0"/>
              <a:t>not repeating the same project…</a:t>
            </a:r>
          </a:p>
          <a:p>
            <a:pPr lvl="1"/>
            <a:endParaRPr lang="en-US" dirty="0"/>
          </a:p>
          <a:p>
            <a:endParaRPr lang="en-US" dirty="0"/>
          </a:p>
          <a:p>
            <a:endParaRPr lang="en-US" dirty="0"/>
          </a:p>
          <a:p>
            <a:pPr marL="0" indent="0">
              <a:buNone/>
            </a:pPr>
            <a:endParaRPr lang="en-GB" sz="3600" dirty="0"/>
          </a:p>
        </p:txBody>
      </p:sp>
      <p:sp>
        <p:nvSpPr>
          <p:cNvPr id="4" name="Slide Number Placeholder 3"/>
          <p:cNvSpPr>
            <a:spLocks noGrp="1"/>
          </p:cNvSpPr>
          <p:nvPr>
            <p:ph type="sldNum" sz="quarter" idx="12"/>
          </p:nvPr>
        </p:nvSpPr>
        <p:spPr/>
        <p:txBody>
          <a:bodyPr/>
          <a:lstStyle/>
          <a:p>
            <a:fld id="{3DF53439-851E-44AD-84B1-B6BFC3D0C743}" type="slidenum">
              <a:rPr lang="el-GR" smtClean="0"/>
              <a:t>29</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800" b="1" cap="small" dirty="0"/>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9" name="Rectangle 8"/>
          <p:cNvSpPr/>
          <p:nvPr/>
        </p:nvSpPr>
        <p:spPr>
          <a:xfrm>
            <a:off x="899592" y="235543"/>
            <a:ext cx="4104456" cy="523220"/>
          </a:xfrm>
          <a:prstGeom prst="rect">
            <a:avLst/>
          </a:prstGeom>
        </p:spPr>
        <p:txBody>
          <a:bodyPr wrap="square">
            <a:spAutoFit/>
          </a:bodyPr>
          <a:lstStyle/>
          <a:p>
            <a:r>
              <a:rPr lang="en-US" sz="2800" b="1" cap="small" dirty="0">
                <a:solidFill>
                  <a:schemeClr val="bg1"/>
                </a:solidFill>
              </a:rPr>
              <a:t>Errors to Avoid &amp; Tips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4213225"/>
            <a:ext cx="2133600" cy="2143125"/>
          </a:xfrm>
          <a:prstGeom prst="rect">
            <a:avLst/>
          </a:prstGeom>
        </p:spPr>
      </p:pic>
    </p:spTree>
    <p:extLst>
      <p:ext uri="{BB962C8B-B14F-4D97-AF65-F5344CB8AC3E}">
        <p14:creationId xmlns:p14="http://schemas.microsoft.com/office/powerpoint/2010/main" val="880391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5040560"/>
          </a:xfrm>
        </p:spPr>
        <p:txBody>
          <a:bodyPr>
            <a:normAutofit/>
          </a:bodyPr>
          <a:lstStyle/>
          <a:p>
            <a:pPr marL="514350" indent="-514350" algn="just">
              <a:spcBef>
                <a:spcPts val="600"/>
              </a:spcBef>
              <a:buFont typeface="+mj-lt"/>
              <a:buAutoNum type="arabicPeriod"/>
            </a:pPr>
            <a:r>
              <a:rPr lang="en-GB" dirty="0"/>
              <a:t>Help NGOs develop projects that meet corporate requirements </a:t>
            </a:r>
          </a:p>
          <a:p>
            <a:pPr marL="514350" indent="-514350" algn="just">
              <a:spcBef>
                <a:spcPts val="600"/>
              </a:spcBef>
              <a:buFont typeface="+mj-lt"/>
              <a:buAutoNum type="arabicPeriod"/>
            </a:pPr>
            <a:r>
              <a:rPr lang="en-GB" dirty="0"/>
              <a:t>Support NGOs create effective proposals </a:t>
            </a:r>
          </a:p>
          <a:p>
            <a:pPr marL="514350" indent="-514350" algn="just">
              <a:spcBef>
                <a:spcPts val="600"/>
              </a:spcBef>
              <a:buFont typeface="+mj-lt"/>
              <a:buAutoNum type="arabicPeriod"/>
            </a:pPr>
            <a:r>
              <a:rPr lang="en-GB" dirty="0"/>
              <a:t>Guide NGOs to communicate more effectively </a:t>
            </a:r>
          </a:p>
          <a:p>
            <a:pPr marL="514350" indent="-514350" algn="just">
              <a:spcBef>
                <a:spcPts val="600"/>
              </a:spcBef>
              <a:buFont typeface="+mj-lt"/>
              <a:buAutoNum type="arabicPeriod"/>
            </a:pPr>
            <a:endParaRPr lang="en-GB" dirty="0"/>
          </a:p>
        </p:txBody>
      </p:sp>
      <p:sp>
        <p:nvSpPr>
          <p:cNvPr id="4" name="Slide Number Placeholder 3"/>
          <p:cNvSpPr>
            <a:spLocks noGrp="1"/>
          </p:cNvSpPr>
          <p:nvPr>
            <p:ph type="sldNum" sz="quarter" idx="12"/>
          </p:nvPr>
        </p:nvSpPr>
        <p:spPr/>
        <p:txBody>
          <a:bodyPr/>
          <a:lstStyle/>
          <a:p>
            <a:fld id="{3DF53439-851E-44AD-84B1-B6BFC3D0C743}" type="slidenum">
              <a:rPr lang="el-GR" smtClean="0"/>
              <a:t>3</a:t>
            </a:fld>
            <a:endParaRPr lang="el-GR" dirty="0"/>
          </a:p>
        </p:txBody>
      </p:sp>
      <p:sp>
        <p:nvSpPr>
          <p:cNvPr id="29" name="Rectangle 28"/>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0" y="0"/>
            <a:ext cx="9144000" cy="836712"/>
            <a:chOff x="0" y="0"/>
            <a:chExt cx="9144000" cy="836712"/>
          </a:xfrm>
        </p:grpSpPr>
        <p:sp>
          <p:nvSpPr>
            <p:cNvPr id="31" name="Rectangle 30"/>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Objectives</a:t>
              </a:r>
            </a:p>
          </p:txBody>
        </p:sp>
        <p:pic>
          <p:nvPicPr>
            <p:cNvPr id="32" name="Picture 31"/>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58653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63272" cy="5121275"/>
          </a:xfrm>
        </p:spPr>
        <p:txBody>
          <a:bodyPr>
            <a:normAutofit/>
          </a:bodyPr>
          <a:lstStyle/>
          <a:p>
            <a:r>
              <a:rPr lang="en-GB" sz="2800" dirty="0"/>
              <a:t>Don’t use broad terms: Marketing, awareness raising</a:t>
            </a:r>
          </a:p>
          <a:p>
            <a:r>
              <a:rPr lang="en-GB" sz="2800" dirty="0"/>
              <a:t>Give good indicators: tons of waste to be treated</a:t>
            </a:r>
          </a:p>
          <a:p>
            <a:r>
              <a:rPr lang="en-GB" sz="2800" dirty="0"/>
              <a:t>Submit a </a:t>
            </a:r>
            <a:r>
              <a:rPr lang="en-GB" sz="2800" u="sng" dirty="0"/>
              <a:t>complete</a:t>
            </a:r>
            <a:r>
              <a:rPr lang="en-GB" sz="2800" dirty="0"/>
              <a:t> applications (CVs)</a:t>
            </a:r>
          </a:p>
          <a:p>
            <a:r>
              <a:rPr lang="en-GB" sz="2800" dirty="0"/>
              <a:t>Be innovative but realistic (Bikes for free?)</a:t>
            </a:r>
          </a:p>
          <a:p>
            <a:r>
              <a:rPr lang="en-GB" sz="2800" dirty="0"/>
              <a:t>Write a good proposal</a:t>
            </a:r>
          </a:p>
          <a:p>
            <a:r>
              <a:rPr lang="en-GB" sz="2800" dirty="0"/>
              <a:t>Know to whom you are presenting the proposal</a:t>
            </a:r>
          </a:p>
          <a:p>
            <a:endParaRPr lang="en-US" sz="2800" dirty="0"/>
          </a:p>
          <a:p>
            <a:endParaRPr lang="en-US" sz="2800" dirty="0"/>
          </a:p>
          <a:p>
            <a:pPr marL="0" indent="0">
              <a:buNone/>
            </a:pPr>
            <a:endParaRPr lang="en-GB" dirty="0"/>
          </a:p>
        </p:txBody>
      </p:sp>
      <p:sp>
        <p:nvSpPr>
          <p:cNvPr id="4" name="Slide Number Placeholder 3"/>
          <p:cNvSpPr>
            <a:spLocks noGrp="1"/>
          </p:cNvSpPr>
          <p:nvPr>
            <p:ph type="sldNum" sz="quarter" idx="12"/>
          </p:nvPr>
        </p:nvSpPr>
        <p:spPr/>
        <p:txBody>
          <a:bodyPr/>
          <a:lstStyle/>
          <a:p>
            <a:fld id="{3DF53439-851E-44AD-84B1-B6BFC3D0C743}" type="slidenum">
              <a:rPr lang="el-GR" smtClean="0"/>
              <a:t>30</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800" b="1" cap="small" dirty="0"/>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9" name="Rectangle 8"/>
          <p:cNvSpPr/>
          <p:nvPr/>
        </p:nvSpPr>
        <p:spPr>
          <a:xfrm>
            <a:off x="899592" y="235543"/>
            <a:ext cx="4104456" cy="523220"/>
          </a:xfrm>
          <a:prstGeom prst="rect">
            <a:avLst/>
          </a:prstGeom>
        </p:spPr>
        <p:txBody>
          <a:bodyPr wrap="square">
            <a:spAutoFit/>
          </a:bodyPr>
          <a:lstStyle/>
          <a:p>
            <a:r>
              <a:rPr lang="en-US" sz="2800" b="1" cap="small" dirty="0">
                <a:solidFill>
                  <a:schemeClr val="bg1"/>
                </a:solidFill>
              </a:rPr>
              <a:t>Errors to Avoid &amp; Tips</a:t>
            </a:r>
          </a:p>
        </p:txBody>
      </p:sp>
      <p:pic>
        <p:nvPicPr>
          <p:cNvPr id="2" name="Picture 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104" t="19116" r="18108" b="11274"/>
          <a:stretch/>
        </p:blipFill>
        <p:spPr>
          <a:xfrm>
            <a:off x="7164289" y="4687677"/>
            <a:ext cx="1723020" cy="1851236"/>
          </a:xfrm>
          <a:prstGeom prst="rect">
            <a:avLst/>
          </a:prstGeom>
        </p:spPr>
      </p:pic>
    </p:spTree>
    <p:extLst>
      <p:ext uri="{BB962C8B-B14F-4D97-AF65-F5344CB8AC3E}">
        <p14:creationId xmlns:p14="http://schemas.microsoft.com/office/powerpoint/2010/main" val="252302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63272" cy="5121275"/>
          </a:xfrm>
        </p:spPr>
        <p:txBody>
          <a:bodyPr>
            <a:normAutofit/>
          </a:bodyPr>
          <a:lstStyle/>
          <a:p>
            <a:pPr marL="0" indent="0">
              <a:buNone/>
            </a:pPr>
            <a:r>
              <a:rPr lang="en-US" sz="2800" dirty="0"/>
              <a:t>Link to Climate change </a:t>
            </a:r>
          </a:p>
          <a:p>
            <a:pPr marL="457200" lvl="1" indent="0">
              <a:buNone/>
            </a:pPr>
            <a:endParaRPr lang="en-US" sz="2400" dirty="0"/>
          </a:p>
          <a:p>
            <a:endParaRPr lang="en-US" sz="2800" dirty="0"/>
          </a:p>
          <a:p>
            <a:pPr marL="0" indent="0">
              <a:buNone/>
            </a:pPr>
            <a:endParaRPr lang="en-GB" dirty="0"/>
          </a:p>
        </p:txBody>
      </p:sp>
      <p:sp>
        <p:nvSpPr>
          <p:cNvPr id="4" name="Slide Number Placeholder 3"/>
          <p:cNvSpPr>
            <a:spLocks noGrp="1"/>
          </p:cNvSpPr>
          <p:nvPr>
            <p:ph type="sldNum" sz="quarter" idx="12"/>
          </p:nvPr>
        </p:nvSpPr>
        <p:spPr/>
        <p:txBody>
          <a:bodyPr/>
          <a:lstStyle/>
          <a:p>
            <a:fld id="{3DF53439-851E-44AD-84B1-B6BFC3D0C743}" type="slidenum">
              <a:rPr lang="el-GR" smtClean="0"/>
              <a:t>31</a:t>
            </a:fld>
            <a:endParaRPr lang="el-GR" dirty="0"/>
          </a:p>
        </p:txBody>
      </p:sp>
      <p:sp>
        <p:nvSpPr>
          <p:cNvPr id="10" name="Rectangle 9"/>
          <p:cNvSpPr/>
          <p:nvPr/>
        </p:nvSpPr>
        <p:spPr>
          <a:xfrm>
            <a:off x="0" y="6721475"/>
            <a:ext cx="9144000" cy="45719"/>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800" b="1" cap="small" dirty="0"/>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9" name="Rectangle 8"/>
          <p:cNvSpPr/>
          <p:nvPr/>
        </p:nvSpPr>
        <p:spPr>
          <a:xfrm>
            <a:off x="899592" y="235543"/>
            <a:ext cx="4104456" cy="523220"/>
          </a:xfrm>
          <a:prstGeom prst="rect">
            <a:avLst/>
          </a:prstGeom>
        </p:spPr>
        <p:txBody>
          <a:bodyPr wrap="square">
            <a:spAutoFit/>
          </a:bodyPr>
          <a:lstStyle/>
          <a:p>
            <a:r>
              <a:rPr lang="en-US" sz="2800" b="1" cap="small" dirty="0">
                <a:solidFill>
                  <a:schemeClr val="bg1"/>
                </a:solidFill>
              </a:rPr>
              <a:t>Errors to Avoid &amp; Tips</a:t>
            </a:r>
          </a:p>
        </p:txBody>
      </p:sp>
      <p:sp>
        <p:nvSpPr>
          <p:cNvPr id="2" name="Rectangle 1"/>
          <p:cNvSpPr/>
          <p:nvPr/>
        </p:nvSpPr>
        <p:spPr>
          <a:xfrm>
            <a:off x="381008" y="2207334"/>
            <a:ext cx="4011480" cy="41764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MITIGATION </a:t>
            </a:r>
          </a:p>
          <a:p>
            <a:pPr algn="ctr"/>
            <a:r>
              <a:rPr lang="en-US" sz="2400" dirty="0"/>
              <a:t>CO</a:t>
            </a:r>
            <a:r>
              <a:rPr lang="en-US" sz="2400" baseline="-25000" dirty="0"/>
              <a:t>2</a:t>
            </a:r>
            <a:r>
              <a:rPr lang="en-US" sz="2400" dirty="0"/>
              <a:t> reduction</a:t>
            </a:r>
          </a:p>
          <a:p>
            <a:pPr algn="ctr"/>
            <a:endParaRPr lang="en-US" sz="2400" dirty="0"/>
          </a:p>
          <a:p>
            <a:r>
              <a:rPr lang="en-US" sz="2400" dirty="0"/>
              <a:t>Energy saved in kWh</a:t>
            </a:r>
          </a:p>
          <a:p>
            <a:r>
              <a:rPr lang="en-US" sz="2400" dirty="0"/>
              <a:t>Waste composted in tonnes</a:t>
            </a:r>
          </a:p>
          <a:p>
            <a:r>
              <a:rPr lang="en-US" sz="2400" dirty="0"/>
              <a:t>Forest planted in hectares</a:t>
            </a:r>
          </a:p>
          <a:p>
            <a:endParaRPr lang="en-US" sz="2400" dirty="0"/>
          </a:p>
          <a:p>
            <a:endParaRPr lang="en-US" sz="2400" dirty="0"/>
          </a:p>
          <a:p>
            <a:endParaRPr lang="en-US" sz="2400" dirty="0"/>
          </a:p>
          <a:p>
            <a:r>
              <a:rPr lang="en-US" sz="2400" dirty="0"/>
              <a:t>  </a:t>
            </a:r>
          </a:p>
        </p:txBody>
      </p:sp>
      <p:sp>
        <p:nvSpPr>
          <p:cNvPr id="11" name="Rectangle 10"/>
          <p:cNvSpPr/>
          <p:nvPr/>
        </p:nvSpPr>
        <p:spPr>
          <a:xfrm>
            <a:off x="4716016" y="2207334"/>
            <a:ext cx="3970784" cy="41764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ADAPTATION </a:t>
            </a:r>
          </a:p>
          <a:p>
            <a:pPr algn="ctr"/>
            <a:r>
              <a:rPr lang="en-US" sz="2400" dirty="0"/>
              <a:t>Increase resilience</a:t>
            </a:r>
          </a:p>
          <a:p>
            <a:endParaRPr lang="en-US" sz="2400" dirty="0"/>
          </a:p>
          <a:p>
            <a:r>
              <a:rPr lang="en-US" sz="2400" dirty="0"/>
              <a:t>Saved water or increased availability in liters </a:t>
            </a:r>
          </a:p>
          <a:p>
            <a:r>
              <a:rPr lang="en-US" sz="2400" dirty="0"/>
              <a:t>Forests planted in hectares </a:t>
            </a:r>
          </a:p>
          <a:p>
            <a:r>
              <a:rPr lang="en-US" sz="2400" dirty="0"/>
              <a:t>Preserved biodiversity </a:t>
            </a:r>
          </a:p>
          <a:p>
            <a:r>
              <a:rPr lang="en-US" sz="2400" dirty="0"/>
              <a:t>Improved emergency health care</a:t>
            </a:r>
          </a:p>
          <a:p>
            <a:r>
              <a:rPr lang="en-US" sz="2400" dirty="0"/>
              <a:t>Diversified tourism</a:t>
            </a:r>
          </a:p>
        </p:txBody>
      </p:sp>
    </p:spTree>
    <p:extLst>
      <p:ext uri="{BB962C8B-B14F-4D97-AF65-F5344CB8AC3E}">
        <p14:creationId xmlns:p14="http://schemas.microsoft.com/office/powerpoint/2010/main" val="1381100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2936"/>
            <a:ext cx="6444208" cy="1296144"/>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small" dirty="0"/>
              <a:t>Module 2</a:t>
            </a:r>
          </a:p>
          <a:p>
            <a:pPr algn="ctr"/>
            <a:r>
              <a:rPr lang="en-GB" sz="2500" b="1" cap="small" dirty="0"/>
              <a:t>Business &amp; NGO expectations</a:t>
            </a:r>
            <a:endParaRPr lang="en-US" sz="2800" b="1" cap="small" dirty="0"/>
          </a:p>
        </p:txBody>
      </p:sp>
      <p:sp>
        <p:nvSpPr>
          <p:cNvPr id="5" name="Rectangle 4"/>
          <p:cNvSpPr/>
          <p:nvPr/>
        </p:nvSpPr>
        <p:spPr>
          <a:xfrm>
            <a:off x="0" y="4041080"/>
            <a:ext cx="3536625" cy="108000"/>
          </a:xfrm>
          <a:prstGeom prst="rect">
            <a:avLst/>
          </a:prstGeom>
          <a:solidFill>
            <a:srgbClr val="9B5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5244345"/>
            <a:ext cx="7632848" cy="0"/>
          </a:xfrm>
          <a:prstGeom prst="line">
            <a:avLst/>
          </a:prstGeom>
          <a:ln w="38100">
            <a:solidFill>
              <a:srgbClr val="9B59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DF53439-851E-44AD-84B1-B6BFC3D0C743}" type="slidenum">
              <a:rPr lang="el-GR" smtClean="0"/>
              <a:t>32</a:t>
            </a:fld>
            <a:endParaRPr lang="el-GR" dirty="0"/>
          </a:p>
        </p:txBody>
      </p:sp>
    </p:spTree>
    <p:extLst>
      <p:ext uri="{BB962C8B-B14F-4D97-AF65-F5344CB8AC3E}">
        <p14:creationId xmlns:p14="http://schemas.microsoft.com/office/powerpoint/2010/main" val="3318316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a:t>Split into 2 groups. Discuss within your group  </a:t>
            </a:r>
          </a:p>
          <a:p>
            <a:pPr marL="0" indent="0">
              <a:buNone/>
            </a:pPr>
            <a:endParaRPr lang="en-GB" dirty="0"/>
          </a:p>
          <a:p>
            <a:pPr marL="0" indent="0">
              <a:buNone/>
            </a:pPr>
            <a:r>
              <a:rPr lang="en-GB" b="1" dirty="0">
                <a:solidFill>
                  <a:srgbClr val="0070C0"/>
                </a:solidFill>
              </a:rPr>
              <a:t>Group 1:</a:t>
            </a:r>
          </a:p>
          <a:p>
            <a:pPr marL="0" indent="0">
              <a:buNone/>
            </a:pPr>
            <a:r>
              <a:rPr lang="en-GB" dirty="0"/>
              <a:t>What do </a:t>
            </a:r>
            <a:r>
              <a:rPr lang="en-GB" b="1" dirty="0"/>
              <a:t>NGOs</a:t>
            </a:r>
            <a:r>
              <a:rPr lang="en-GB" dirty="0"/>
              <a:t> expect/require from companies?</a:t>
            </a:r>
          </a:p>
          <a:p>
            <a:endParaRPr lang="en-GB" dirty="0"/>
          </a:p>
          <a:p>
            <a:pPr marL="0" indent="0">
              <a:buNone/>
            </a:pPr>
            <a:r>
              <a:rPr lang="en-GB" b="1" dirty="0">
                <a:solidFill>
                  <a:srgbClr val="0070C0"/>
                </a:solidFill>
              </a:rPr>
              <a:t>Group 2:</a:t>
            </a:r>
          </a:p>
          <a:p>
            <a:pPr marL="0" indent="0">
              <a:buNone/>
            </a:pPr>
            <a:r>
              <a:rPr lang="en-GB" dirty="0"/>
              <a:t>What do </a:t>
            </a:r>
            <a:r>
              <a:rPr lang="en-GB" b="1" dirty="0"/>
              <a:t>companies</a:t>
            </a:r>
            <a:r>
              <a:rPr lang="en-GB" dirty="0"/>
              <a:t> expect/require from NGOs?</a:t>
            </a:r>
          </a:p>
        </p:txBody>
      </p:sp>
      <p:sp>
        <p:nvSpPr>
          <p:cNvPr id="4" name="Slide Number Placeholder 3"/>
          <p:cNvSpPr>
            <a:spLocks noGrp="1"/>
          </p:cNvSpPr>
          <p:nvPr>
            <p:ph type="sldNum" sz="quarter" idx="12"/>
          </p:nvPr>
        </p:nvSpPr>
        <p:spPr/>
        <p:txBody>
          <a:bodyPr/>
          <a:lstStyle/>
          <a:p>
            <a:fld id="{3DF53439-851E-44AD-84B1-B6BFC3D0C743}" type="slidenum">
              <a:rPr lang="el-GR" smtClean="0"/>
              <a:t>33</a:t>
            </a:fld>
            <a:endParaRPr lang="el-GR" dirty="0"/>
          </a:p>
        </p:txBody>
      </p:sp>
      <p:sp>
        <p:nvSpPr>
          <p:cNvPr id="10" name="Rectangle 9"/>
          <p:cNvSpPr/>
          <p:nvPr/>
        </p:nvSpPr>
        <p:spPr>
          <a:xfrm>
            <a:off x="0" y="6721475"/>
            <a:ext cx="9144000" cy="45719"/>
          </a:xfrm>
          <a:prstGeom prst="rect">
            <a:avLst/>
          </a:prstGeom>
          <a:solidFill>
            <a:srgbClr val="9B5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800" b="1" cap="small" dirty="0"/>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9" name="Rectangle 8"/>
          <p:cNvSpPr/>
          <p:nvPr/>
        </p:nvSpPr>
        <p:spPr>
          <a:xfrm>
            <a:off x="899592" y="235543"/>
            <a:ext cx="4104456" cy="523220"/>
          </a:xfrm>
          <a:prstGeom prst="rect">
            <a:avLst/>
          </a:prstGeom>
        </p:spPr>
        <p:txBody>
          <a:bodyPr wrap="square">
            <a:spAutoFit/>
          </a:bodyPr>
          <a:lstStyle/>
          <a:p>
            <a:r>
              <a:rPr lang="en-US" sz="2800" b="1" cap="small" dirty="0">
                <a:solidFill>
                  <a:schemeClr val="bg1"/>
                </a:solidFill>
              </a:rPr>
              <a:t>Discussion in Groups</a:t>
            </a:r>
            <a:endParaRPr lang="en-GB" sz="2800" cap="small" dirty="0">
              <a:solidFill>
                <a:schemeClr val="bg1"/>
              </a:solidFill>
            </a:endParaRPr>
          </a:p>
        </p:txBody>
      </p:sp>
    </p:spTree>
    <p:extLst>
      <p:ext uri="{BB962C8B-B14F-4D97-AF65-F5344CB8AC3E}">
        <p14:creationId xmlns:p14="http://schemas.microsoft.com/office/powerpoint/2010/main" val="49082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50000"/>
              </a:lnSpc>
              <a:buNone/>
            </a:pPr>
            <a:r>
              <a:rPr lang="en-GB" dirty="0"/>
              <a:t>How is this knowledge going to positively change the way you approach a potential partner? </a:t>
            </a:r>
          </a:p>
        </p:txBody>
      </p:sp>
      <p:sp>
        <p:nvSpPr>
          <p:cNvPr id="4" name="Slide Number Placeholder 3"/>
          <p:cNvSpPr>
            <a:spLocks noGrp="1"/>
          </p:cNvSpPr>
          <p:nvPr>
            <p:ph type="sldNum" sz="quarter" idx="12"/>
          </p:nvPr>
        </p:nvSpPr>
        <p:spPr/>
        <p:txBody>
          <a:bodyPr/>
          <a:lstStyle/>
          <a:p>
            <a:fld id="{3DF53439-851E-44AD-84B1-B6BFC3D0C743}" type="slidenum">
              <a:rPr lang="el-GR" smtClean="0"/>
              <a:t>34</a:t>
            </a:fld>
            <a:endParaRPr lang="el-GR" dirty="0"/>
          </a:p>
        </p:txBody>
      </p:sp>
      <p:sp>
        <p:nvSpPr>
          <p:cNvPr id="10" name="Rectangle 9"/>
          <p:cNvSpPr/>
          <p:nvPr/>
        </p:nvSpPr>
        <p:spPr>
          <a:xfrm>
            <a:off x="0" y="6721475"/>
            <a:ext cx="9144000" cy="45719"/>
          </a:xfrm>
          <a:prstGeom prst="rect">
            <a:avLst/>
          </a:prstGeom>
          <a:solidFill>
            <a:srgbClr val="9B5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800" b="1" cap="small" dirty="0"/>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9" name="Rectangle 8"/>
          <p:cNvSpPr/>
          <p:nvPr/>
        </p:nvSpPr>
        <p:spPr>
          <a:xfrm>
            <a:off x="899592" y="235543"/>
            <a:ext cx="4104456" cy="523220"/>
          </a:xfrm>
          <a:prstGeom prst="rect">
            <a:avLst/>
          </a:prstGeom>
        </p:spPr>
        <p:txBody>
          <a:bodyPr wrap="square">
            <a:spAutoFit/>
          </a:bodyPr>
          <a:lstStyle/>
          <a:p>
            <a:r>
              <a:rPr lang="en-US" sz="2800" b="1" cap="small" dirty="0">
                <a:solidFill>
                  <a:schemeClr val="bg1"/>
                </a:solidFill>
              </a:rPr>
              <a:t>Discussion in Groups</a:t>
            </a:r>
            <a:endParaRPr lang="en-GB" sz="2800" cap="small" dirty="0">
              <a:solidFill>
                <a:schemeClr val="bg1"/>
              </a:solidFill>
            </a:endParaRPr>
          </a:p>
        </p:txBody>
      </p:sp>
    </p:spTree>
    <p:extLst>
      <p:ext uri="{BB962C8B-B14F-4D97-AF65-F5344CB8AC3E}">
        <p14:creationId xmlns:p14="http://schemas.microsoft.com/office/powerpoint/2010/main" val="1250835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2936"/>
            <a:ext cx="6444208" cy="1317282"/>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small" dirty="0"/>
              <a:t>Module 3</a:t>
            </a:r>
          </a:p>
          <a:p>
            <a:pPr algn="ctr"/>
            <a:r>
              <a:rPr lang="en-US" sz="2800" b="1" cap="small" dirty="0"/>
              <a:t>Understanding Stakeholder Relationships </a:t>
            </a:r>
            <a:br>
              <a:rPr lang="en-US" sz="2800" b="1" cap="small" dirty="0"/>
            </a:br>
            <a:endParaRPr lang="en-US" sz="2800" b="1" cap="small" dirty="0"/>
          </a:p>
        </p:txBody>
      </p:sp>
      <p:sp>
        <p:nvSpPr>
          <p:cNvPr id="5" name="Rectangle 4"/>
          <p:cNvSpPr/>
          <p:nvPr/>
        </p:nvSpPr>
        <p:spPr>
          <a:xfrm>
            <a:off x="0" y="4026202"/>
            <a:ext cx="3536625"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5244345"/>
            <a:ext cx="763284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DF53439-851E-44AD-84B1-B6BFC3D0C743}" type="slidenum">
              <a:rPr lang="el-GR" smtClean="0"/>
              <a:t>35</a:t>
            </a:fld>
            <a:endParaRPr lang="el-GR" dirty="0"/>
          </a:p>
        </p:txBody>
      </p:sp>
    </p:spTree>
    <p:extLst>
      <p:ext uri="{BB962C8B-B14F-4D97-AF65-F5344CB8AC3E}">
        <p14:creationId xmlns:p14="http://schemas.microsoft.com/office/powerpoint/2010/main" val="2738755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276872"/>
            <a:ext cx="7901509" cy="267765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dirty="0"/>
              <a:t>What do we mean by stakeholders?</a:t>
            </a:r>
          </a:p>
          <a:p>
            <a:pPr marL="457200" indent="-457200">
              <a:lnSpc>
                <a:spcPct val="150000"/>
              </a:lnSpc>
              <a:buFont typeface="Arial" panose="020B0604020202020204" pitchFamily="34" charset="0"/>
              <a:buChar char="•"/>
            </a:pPr>
            <a:r>
              <a:rPr lang="en-GB" sz="2800" dirty="0"/>
              <a:t>Why are they so important</a:t>
            </a:r>
          </a:p>
          <a:p>
            <a:pPr marL="457200" indent="-457200">
              <a:lnSpc>
                <a:spcPct val="150000"/>
              </a:lnSpc>
              <a:buFont typeface="Arial" panose="020B0604020202020204" pitchFamily="34" charset="0"/>
              <a:buChar char="•"/>
            </a:pPr>
            <a:r>
              <a:rPr lang="en-GB" sz="2800" dirty="0"/>
              <a:t>What do we mean by stakeholder engagement?</a:t>
            </a:r>
          </a:p>
          <a:p>
            <a:pPr marL="457200" indent="-457200">
              <a:lnSpc>
                <a:spcPct val="150000"/>
              </a:lnSpc>
              <a:buFont typeface="Arial" panose="020B0604020202020204" pitchFamily="34" charset="0"/>
              <a:buChar char="•"/>
            </a:pPr>
            <a:r>
              <a:rPr lang="en-GB" sz="2800" dirty="0"/>
              <a:t> Why is stakeholder engagement so important? </a:t>
            </a:r>
          </a:p>
        </p:txBody>
      </p:sp>
      <p:sp>
        <p:nvSpPr>
          <p:cNvPr id="4" name="Slide Number Placeholder 3"/>
          <p:cNvSpPr>
            <a:spLocks noGrp="1"/>
          </p:cNvSpPr>
          <p:nvPr>
            <p:ph type="sldNum" sz="quarter" idx="12"/>
          </p:nvPr>
        </p:nvSpPr>
        <p:spPr/>
        <p:txBody>
          <a:bodyPr/>
          <a:lstStyle/>
          <a:p>
            <a:fld id="{3DF53439-851E-44AD-84B1-B6BFC3D0C743}" type="slidenum">
              <a:rPr lang="el-GR" smtClean="0"/>
              <a:t>36</a:t>
            </a:fld>
            <a:endParaRPr lang="el-GR" dirty="0"/>
          </a:p>
        </p:txBody>
      </p:sp>
      <p:sp>
        <p:nvSpPr>
          <p:cNvPr id="6" name="Rectangle 5"/>
          <p:cNvSpPr/>
          <p:nvPr/>
        </p:nvSpPr>
        <p:spPr>
          <a:xfrm>
            <a:off x="0" y="6721475"/>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0" y="0"/>
            <a:ext cx="9144000" cy="836712"/>
            <a:chOff x="0" y="0"/>
            <a:chExt cx="9144000" cy="836712"/>
          </a:xfrm>
        </p:grpSpPr>
        <p:sp>
          <p:nvSpPr>
            <p:cNvPr id="9" name="Rectangle 8"/>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Key Questions</a:t>
              </a: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473724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2355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4709" t="24580" r="26575" b="7784"/>
          <a:stretch/>
        </p:blipFill>
        <p:spPr bwMode="auto">
          <a:xfrm>
            <a:off x="-27468" y="1355018"/>
            <a:ext cx="9135972" cy="505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rotWithShape="1">
          <a:blip r:embed="rId5" cstate="email">
            <a:extLst>
              <a:ext uri="{28A0092B-C50C-407E-A947-70E740481C1C}">
                <a14:useLocalDpi xmlns:a14="http://schemas.microsoft.com/office/drawing/2010/main"/>
              </a:ext>
            </a:extLst>
          </a:blip>
          <a:srcRect l="10648" r="10255" b="45059"/>
          <a:stretch/>
        </p:blipFill>
        <p:spPr>
          <a:xfrm>
            <a:off x="8242318" y="188640"/>
            <a:ext cx="901682" cy="433501"/>
          </a:xfrm>
          <a:prstGeom prst="rect">
            <a:avLst/>
          </a:prstGeom>
        </p:spPr>
      </p:pic>
      <p:pic>
        <p:nvPicPr>
          <p:cNvPr id="16" name="Picture 15"/>
          <p:cNvPicPr>
            <a:picLocks noChangeAspect="1"/>
          </p:cNvPicPr>
          <p:nvPr/>
        </p:nvPicPr>
        <p:blipFill rotWithShape="1">
          <a:blip r:embed="rId6"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sp>
        <p:nvSpPr>
          <p:cNvPr id="2" name="Slide Number Placeholder 1"/>
          <p:cNvSpPr>
            <a:spLocks noGrp="1"/>
          </p:cNvSpPr>
          <p:nvPr>
            <p:ph type="sldNum" sz="quarter" idx="12"/>
          </p:nvPr>
        </p:nvSpPr>
        <p:spPr/>
        <p:txBody>
          <a:bodyPr/>
          <a:lstStyle/>
          <a:p>
            <a:fld id="{3DF53439-851E-44AD-84B1-B6BFC3D0C743}" type="slidenum">
              <a:rPr lang="el-GR" smtClean="0"/>
              <a:t>37</a:t>
            </a:fld>
            <a:endParaRPr lang="el-GR" dirty="0"/>
          </a:p>
        </p:txBody>
      </p:sp>
      <p:sp>
        <p:nvSpPr>
          <p:cNvPr id="11" name="Rectangle 10"/>
          <p:cNvSpPr/>
          <p:nvPr/>
        </p:nvSpPr>
        <p:spPr>
          <a:xfrm>
            <a:off x="0" y="6721475"/>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Sustainability Related Topics </a:t>
            </a:r>
          </a:p>
          <a:p>
            <a:pPr lvl="2"/>
            <a:r>
              <a:rPr lang="en-US" sz="2800" b="1" cap="small" dirty="0"/>
              <a:t>Shareholders and Investors ask about </a:t>
            </a:r>
          </a:p>
        </p:txBody>
      </p:sp>
      <p:pic>
        <p:nvPicPr>
          <p:cNvPr id="18" name="Picture 17"/>
          <p:cNvPicPr>
            <a:picLocks noChangeAspect="1"/>
          </p:cNvPicPr>
          <p:nvPr/>
        </p:nvPicPr>
        <p:blipFill rotWithShape="1">
          <a:blip r:embed="rId6"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sp>
        <p:nvSpPr>
          <p:cNvPr id="4" name="Oval 3"/>
          <p:cNvSpPr/>
          <p:nvPr/>
        </p:nvSpPr>
        <p:spPr>
          <a:xfrm>
            <a:off x="179512" y="1412776"/>
            <a:ext cx="453650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31912" y="2420888"/>
            <a:ext cx="45365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817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67544" y="1412776"/>
            <a:ext cx="8229600" cy="1152128"/>
          </a:xfrm>
        </p:spPr>
        <p:txBody>
          <a:bodyPr>
            <a:normAutofit fontScale="70000" lnSpcReduction="20000"/>
          </a:bodyPr>
          <a:lstStyle/>
          <a:p>
            <a:pPr marL="0" indent="0" algn="just">
              <a:lnSpc>
                <a:spcPct val="170000"/>
              </a:lnSpc>
              <a:buNone/>
            </a:pPr>
            <a:r>
              <a:rPr lang="en-US" altLang="en-US" dirty="0">
                <a:latin typeface="Arial" pitchFamily="34" charset="0"/>
                <a:cs typeface="Arial" pitchFamily="34" charset="0"/>
              </a:rPr>
              <a:t>Individuals or groups who are </a:t>
            </a:r>
            <a:r>
              <a:rPr lang="en-US" altLang="en-US" b="1" dirty="0">
                <a:latin typeface="Arial" pitchFamily="34" charset="0"/>
                <a:cs typeface="Arial" pitchFamily="34" charset="0"/>
              </a:rPr>
              <a:t>affected</a:t>
            </a:r>
            <a:r>
              <a:rPr lang="en-US" altLang="en-US" dirty="0">
                <a:latin typeface="Arial" pitchFamily="34" charset="0"/>
                <a:cs typeface="Arial" pitchFamily="34" charset="0"/>
              </a:rPr>
              <a:t> directly or indirectly by the company activities or </a:t>
            </a:r>
            <a:r>
              <a:rPr lang="en-US" altLang="en-US" b="1" dirty="0">
                <a:latin typeface="Arial" pitchFamily="34" charset="0"/>
                <a:cs typeface="Arial" pitchFamily="34" charset="0"/>
              </a:rPr>
              <a:t>affect</a:t>
            </a:r>
            <a:r>
              <a:rPr lang="en-US" altLang="en-US" dirty="0">
                <a:latin typeface="Arial" pitchFamily="34" charset="0"/>
                <a:cs typeface="Arial" pitchFamily="34" charset="0"/>
              </a:rPr>
              <a:t> company activities &amp; decisions.</a:t>
            </a: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8242318" y="188640"/>
            <a:ext cx="901682" cy="433501"/>
          </a:xfrm>
          <a:prstGeom prst="rect">
            <a:avLst/>
          </a:prstGeom>
        </p:spPr>
      </p:pic>
      <p:pic>
        <p:nvPicPr>
          <p:cNvPr id="79874" name="Picture 2" descr="Image result for gears vector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989612">
            <a:off x="1450441" y="2972343"/>
            <a:ext cx="4713919" cy="32039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DF53439-851E-44AD-84B1-B6BFC3D0C743}" type="slidenum">
              <a:rPr lang="el-GR" smtClean="0"/>
              <a:t>38</a:t>
            </a:fld>
            <a:endParaRPr lang="el-GR" dirty="0"/>
          </a:p>
        </p:txBody>
      </p:sp>
      <p:sp>
        <p:nvSpPr>
          <p:cNvPr id="11" name="Rectangle 10"/>
          <p:cNvSpPr/>
          <p:nvPr/>
        </p:nvSpPr>
        <p:spPr>
          <a:xfrm>
            <a:off x="0" y="6721475"/>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12" name="Group 11"/>
          <p:cNvGrpSpPr/>
          <p:nvPr/>
        </p:nvGrpSpPr>
        <p:grpSpPr>
          <a:xfrm>
            <a:off x="0" y="0"/>
            <a:ext cx="9144000" cy="836712"/>
            <a:chOff x="0" y="0"/>
            <a:chExt cx="9144000" cy="836712"/>
          </a:xfrm>
        </p:grpSpPr>
        <p:sp>
          <p:nvSpPr>
            <p:cNvPr id="13" name="Rectangle 12"/>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Stakeholders</a:t>
              </a:r>
            </a:p>
          </p:txBody>
        </p:sp>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2973300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721475"/>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aphicFrame>
        <p:nvGraphicFramePr>
          <p:cNvPr id="5" name="Diagram 4"/>
          <p:cNvGraphicFramePr/>
          <p:nvPr>
            <p:extLst>
              <p:ext uri="{D42A27DB-BD31-4B8C-83A1-F6EECF244321}">
                <p14:modId xmlns:p14="http://schemas.microsoft.com/office/powerpoint/2010/main" val="2570278005"/>
              </p:ext>
            </p:extLst>
          </p:nvPr>
        </p:nvGraphicFramePr>
        <p:xfrm>
          <a:off x="-72516" y="980728"/>
          <a:ext cx="9289032" cy="572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p:cNvPicPr>
            <a:picLocks noChangeAspect="1"/>
          </p:cNvPicPr>
          <p:nvPr/>
        </p:nvPicPr>
        <p:blipFill rotWithShape="1">
          <a:blip r:embed="rId7" cstate="email">
            <a:extLst>
              <a:ext uri="{28A0092B-C50C-407E-A947-70E740481C1C}">
                <a14:useLocalDpi xmlns:a14="http://schemas.microsoft.com/office/drawing/2010/main"/>
              </a:ext>
            </a:extLst>
          </a:blip>
          <a:srcRect l="10648" r="10255" b="45059"/>
          <a:stretch/>
        </p:blipFill>
        <p:spPr>
          <a:xfrm>
            <a:off x="8242318" y="188640"/>
            <a:ext cx="901682" cy="433501"/>
          </a:xfrm>
          <a:prstGeom prst="rect">
            <a:avLst/>
          </a:prstGeom>
        </p:spPr>
      </p:pic>
      <p:sp>
        <p:nvSpPr>
          <p:cNvPr id="2" name="Slide Number Placeholder 1"/>
          <p:cNvSpPr>
            <a:spLocks noGrp="1"/>
          </p:cNvSpPr>
          <p:nvPr>
            <p:ph type="sldNum" sz="quarter" idx="12"/>
          </p:nvPr>
        </p:nvSpPr>
        <p:spPr/>
        <p:txBody>
          <a:bodyPr/>
          <a:lstStyle/>
          <a:p>
            <a:fld id="{3DF53439-851E-44AD-84B1-B6BFC3D0C743}" type="slidenum">
              <a:rPr lang="el-GR" smtClean="0"/>
              <a:t>39</a:t>
            </a:fld>
            <a:endParaRPr lang="el-GR" dirty="0"/>
          </a:p>
        </p:txBody>
      </p:sp>
      <p:sp>
        <p:nvSpPr>
          <p:cNvPr id="16" name="Rectangle 15"/>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Stakeholders</a:t>
            </a: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spTree>
    <p:extLst>
      <p:ext uri="{BB962C8B-B14F-4D97-AF65-F5344CB8AC3E}">
        <p14:creationId xmlns:p14="http://schemas.microsoft.com/office/powerpoint/2010/main" val="351655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392488"/>
          </a:xfrm>
        </p:spPr>
        <p:txBody>
          <a:bodyPr>
            <a:noAutofit/>
          </a:bodyPr>
          <a:lstStyle/>
          <a:p>
            <a:pPr marL="0" indent="0">
              <a:lnSpc>
                <a:spcPct val="150000"/>
              </a:lnSpc>
              <a:buNone/>
            </a:pPr>
            <a:r>
              <a:rPr lang="en-US" sz="2400" b="1" dirty="0">
                <a:solidFill>
                  <a:srgbClr val="FF0000"/>
                </a:solidFill>
              </a:rPr>
              <a:t>Overview on climate change</a:t>
            </a:r>
          </a:p>
          <a:p>
            <a:pPr marL="0" lvl="0" indent="0">
              <a:lnSpc>
                <a:spcPct val="150000"/>
              </a:lnSpc>
              <a:buNone/>
            </a:pPr>
            <a:r>
              <a:rPr lang="en-US" sz="2400" b="1" dirty="0">
                <a:solidFill>
                  <a:srgbClr val="7030A0"/>
                </a:solidFill>
              </a:rPr>
              <a:t>Module 1: </a:t>
            </a:r>
            <a:r>
              <a:rPr lang="en-GB" sz="2400" b="1" dirty="0">
                <a:solidFill>
                  <a:srgbClr val="7030A0"/>
                </a:solidFill>
              </a:rPr>
              <a:t>Be in their shoes: evaluating project proposals</a:t>
            </a:r>
          </a:p>
          <a:p>
            <a:pPr marL="0" lvl="0" indent="0">
              <a:lnSpc>
                <a:spcPct val="150000"/>
              </a:lnSpc>
              <a:buNone/>
            </a:pPr>
            <a:r>
              <a:rPr lang="en-GB" sz="2400" b="1" dirty="0">
                <a:solidFill>
                  <a:schemeClr val="accent6"/>
                </a:solidFill>
              </a:rPr>
              <a:t>Module 2: Project Dynamics: Business &amp; NGO expectations</a:t>
            </a:r>
          </a:p>
          <a:p>
            <a:pPr marL="0" lvl="0" indent="0">
              <a:lnSpc>
                <a:spcPct val="150000"/>
              </a:lnSpc>
              <a:buNone/>
            </a:pPr>
            <a:r>
              <a:rPr lang="en-US" sz="2400" b="1" dirty="0">
                <a:solidFill>
                  <a:srgbClr val="00B0F0"/>
                </a:solidFill>
              </a:rPr>
              <a:t>Module 3: </a:t>
            </a:r>
            <a:r>
              <a:rPr lang="en-GB" sz="2400" b="1" dirty="0">
                <a:solidFill>
                  <a:srgbClr val="00B0F0"/>
                </a:solidFill>
              </a:rPr>
              <a:t>Understanding stakeholder relationships </a:t>
            </a:r>
            <a:endParaRPr lang="en-US" sz="2400" b="1" dirty="0">
              <a:solidFill>
                <a:srgbClr val="00B0F0"/>
              </a:solidFill>
            </a:endParaRPr>
          </a:p>
          <a:p>
            <a:pPr marL="0" indent="0">
              <a:lnSpc>
                <a:spcPct val="150000"/>
              </a:lnSpc>
              <a:buNone/>
            </a:pPr>
            <a:r>
              <a:rPr lang="en-US" sz="2400" b="1" dirty="0">
                <a:solidFill>
                  <a:srgbClr val="00B050"/>
                </a:solidFill>
              </a:rPr>
              <a:t>Module 4: </a:t>
            </a:r>
            <a:r>
              <a:rPr lang="en-GB" sz="2400" b="1" dirty="0">
                <a:solidFill>
                  <a:srgbClr val="00B050"/>
                </a:solidFill>
              </a:rPr>
              <a:t>Project management for impact maximisation </a:t>
            </a:r>
          </a:p>
          <a:p>
            <a:pPr marL="0" indent="0">
              <a:lnSpc>
                <a:spcPct val="150000"/>
              </a:lnSpc>
              <a:buNone/>
            </a:pPr>
            <a:r>
              <a:rPr lang="en-US" sz="2400" b="1" dirty="0">
                <a:solidFill>
                  <a:srgbClr val="002060"/>
                </a:solidFill>
              </a:rPr>
              <a:t>Module 5: </a:t>
            </a:r>
            <a:r>
              <a:rPr lang="en-GB" sz="2400" b="1" dirty="0">
                <a:solidFill>
                  <a:srgbClr val="002060"/>
                </a:solidFill>
              </a:rPr>
              <a:t>Effective Communication</a:t>
            </a:r>
          </a:p>
        </p:txBody>
      </p:sp>
      <p:sp>
        <p:nvSpPr>
          <p:cNvPr id="4" name="Slide Number Placeholder 3"/>
          <p:cNvSpPr>
            <a:spLocks noGrp="1"/>
          </p:cNvSpPr>
          <p:nvPr>
            <p:ph type="sldNum" sz="quarter" idx="12"/>
          </p:nvPr>
        </p:nvSpPr>
        <p:spPr/>
        <p:txBody>
          <a:bodyPr/>
          <a:lstStyle/>
          <a:p>
            <a:fld id="{3DF53439-851E-44AD-84B1-B6BFC3D0C743}" type="slidenum">
              <a:rPr lang="el-GR" smtClean="0"/>
              <a:t>4</a:t>
            </a:fld>
            <a:endParaRPr lang="el-GR" dirty="0"/>
          </a:p>
        </p:txBody>
      </p:sp>
      <p:sp>
        <p:nvSpPr>
          <p:cNvPr id="18" name="Rectangle 17"/>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0"/>
            <a:ext cx="9144000" cy="836712"/>
            <a:chOff x="0" y="0"/>
            <a:chExt cx="9144000" cy="836712"/>
          </a:xfrm>
        </p:grpSpPr>
        <p:sp>
          <p:nvSpPr>
            <p:cNvPr id="20" name="Rectangle 19"/>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indent="-914400"/>
              <a:r>
                <a:rPr lang="en-US" sz="2800" b="1" cap="small" dirty="0"/>
                <a:t>Modules</a:t>
              </a: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3248967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40</a:t>
            </a:fld>
            <a:endParaRPr lang="el-GR" dirty="0"/>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800" b="1" cap="small" dirty="0"/>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9" name="Rectangle 8"/>
          <p:cNvSpPr/>
          <p:nvPr/>
        </p:nvSpPr>
        <p:spPr>
          <a:xfrm>
            <a:off x="899592" y="188640"/>
            <a:ext cx="4104456" cy="523220"/>
          </a:xfrm>
          <a:prstGeom prst="rect">
            <a:avLst/>
          </a:prstGeom>
        </p:spPr>
        <p:txBody>
          <a:bodyPr wrap="square">
            <a:spAutoFit/>
          </a:bodyPr>
          <a:lstStyle/>
          <a:p>
            <a:r>
              <a:rPr lang="en-US" sz="2800" b="1" cap="small" dirty="0">
                <a:solidFill>
                  <a:schemeClr val="bg1"/>
                </a:solidFill>
              </a:rPr>
              <a:t>Discussion in Groups</a:t>
            </a:r>
            <a:endParaRPr lang="en-GB" sz="2800" cap="small" dirty="0">
              <a:solidFill>
                <a:schemeClr val="bg1"/>
              </a:solidFill>
            </a:endParaRPr>
          </a:p>
        </p:txBody>
      </p:sp>
      <p:sp>
        <p:nvSpPr>
          <p:cNvPr id="11"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Split into 2 groups. As a group please define:   </a:t>
            </a:r>
          </a:p>
          <a:p>
            <a:pPr marL="0" indent="0">
              <a:buFont typeface="Arial" pitchFamily="34" charset="0"/>
              <a:buNone/>
            </a:pPr>
            <a:endParaRPr lang="en-GB" dirty="0"/>
          </a:p>
          <a:p>
            <a:pPr marL="0" indent="0">
              <a:buFont typeface="Arial" pitchFamily="34" charset="0"/>
              <a:buNone/>
            </a:pPr>
            <a:r>
              <a:rPr lang="en-GB" b="1" dirty="0">
                <a:solidFill>
                  <a:schemeClr val="accent3">
                    <a:lumMod val="75000"/>
                  </a:schemeClr>
                </a:solidFill>
              </a:rPr>
              <a:t>Group 1:</a:t>
            </a:r>
          </a:p>
          <a:p>
            <a:r>
              <a:rPr lang="en-GB" dirty="0"/>
              <a:t>Define the stakeholders of NGOs </a:t>
            </a:r>
          </a:p>
          <a:p>
            <a:endParaRPr lang="en-GB" dirty="0"/>
          </a:p>
          <a:p>
            <a:pPr marL="0" indent="0">
              <a:buFont typeface="Arial" pitchFamily="34" charset="0"/>
              <a:buNone/>
            </a:pPr>
            <a:r>
              <a:rPr lang="en-GB" b="1" dirty="0">
                <a:solidFill>
                  <a:schemeClr val="accent3">
                    <a:lumMod val="75000"/>
                  </a:schemeClr>
                </a:solidFill>
              </a:rPr>
              <a:t>Group 2:</a:t>
            </a:r>
          </a:p>
          <a:p>
            <a:r>
              <a:rPr lang="en-GB" dirty="0"/>
              <a:t>Define the stakeholders of private companies </a:t>
            </a:r>
          </a:p>
        </p:txBody>
      </p:sp>
      <p:sp>
        <p:nvSpPr>
          <p:cNvPr id="12" name="Rectangle 11"/>
          <p:cNvSpPr/>
          <p:nvPr/>
        </p:nvSpPr>
        <p:spPr>
          <a:xfrm>
            <a:off x="0" y="6721475"/>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3338187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Box 4"/>
          <p:cNvSpPr txBox="1">
            <a:spLocks noChangeArrowheads="1"/>
          </p:cNvSpPr>
          <p:nvPr/>
        </p:nvSpPr>
        <p:spPr bwMode="auto">
          <a:xfrm>
            <a:off x="643509" y="1628800"/>
            <a:ext cx="787082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9538" indent="-109538" eaLnBrk="0" hangingPunct="0">
              <a:spcBef>
                <a:spcPct val="20000"/>
              </a:spcBef>
              <a:buFont typeface="Arial" pitchFamily="34" charset="0"/>
              <a:buChar char="•"/>
              <a:defRPr>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4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4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1400">
                <a:solidFill>
                  <a:schemeClr val="tx1"/>
                </a:solidFill>
                <a:latin typeface="Arial" pitchFamily="34" charset="0"/>
                <a:cs typeface="Arial" pitchFamily="34" charset="0"/>
              </a:defRPr>
            </a:lvl9pPr>
          </a:lstStyle>
          <a:p>
            <a:pPr algn="just" eaLnBrk="1" hangingPunct="1">
              <a:spcBef>
                <a:spcPct val="0"/>
              </a:spcBef>
              <a:defRPr/>
            </a:pPr>
            <a:r>
              <a:rPr lang="en-US" altLang="en-US" sz="2500" dirty="0">
                <a:latin typeface="+mn-lt"/>
              </a:rPr>
              <a:t>Time &amp; Resources required</a:t>
            </a:r>
          </a:p>
          <a:p>
            <a:pPr algn="just" eaLnBrk="1" hangingPunct="1">
              <a:spcBef>
                <a:spcPct val="0"/>
              </a:spcBef>
              <a:defRPr/>
            </a:pPr>
            <a:r>
              <a:rPr lang="en-US" altLang="en-US" sz="2500" dirty="0">
                <a:latin typeface="+mn-lt"/>
              </a:rPr>
              <a:t>Manage expectations of stakeholders and company</a:t>
            </a:r>
          </a:p>
          <a:p>
            <a:pPr algn="just" eaLnBrk="1" hangingPunct="1">
              <a:spcBef>
                <a:spcPct val="0"/>
              </a:spcBef>
              <a:defRPr/>
            </a:pPr>
            <a:r>
              <a:rPr lang="en-US" altLang="en-US" sz="2500" dirty="0">
                <a:latin typeface="+mn-lt"/>
              </a:rPr>
              <a:t>Lack of transparency</a:t>
            </a:r>
          </a:p>
          <a:p>
            <a:pPr algn="just" eaLnBrk="1" hangingPunct="1">
              <a:spcBef>
                <a:spcPct val="0"/>
              </a:spcBef>
              <a:defRPr/>
            </a:pPr>
            <a:r>
              <a:rPr lang="en-US" altLang="en-US" sz="2500" dirty="0">
                <a:latin typeface="+mn-lt"/>
              </a:rPr>
              <a:t>Current corporate culture</a:t>
            </a:r>
          </a:p>
          <a:p>
            <a:pPr algn="just" eaLnBrk="1" hangingPunct="1">
              <a:spcBef>
                <a:spcPct val="0"/>
              </a:spcBef>
              <a:defRPr/>
            </a:pPr>
            <a:r>
              <a:rPr lang="en-GB" altLang="en-US" sz="2500" dirty="0">
                <a:latin typeface="+mn-lt"/>
              </a:rPr>
              <a:t>Some stakeholders may be under/over estimated</a:t>
            </a:r>
          </a:p>
          <a:p>
            <a:pPr algn="just" eaLnBrk="1" hangingPunct="1">
              <a:spcBef>
                <a:spcPct val="0"/>
              </a:spcBef>
              <a:defRPr/>
            </a:pPr>
            <a:r>
              <a:rPr lang="en-US" altLang="en-US" sz="2500" dirty="0">
                <a:latin typeface="+mn-lt"/>
              </a:rPr>
              <a:t>Parties not seeing the importance of the engagement</a:t>
            </a:r>
          </a:p>
          <a:p>
            <a:pPr algn="just" eaLnBrk="1" hangingPunct="1">
              <a:spcBef>
                <a:spcPct val="0"/>
              </a:spcBef>
              <a:defRPr/>
            </a:pPr>
            <a:r>
              <a:rPr lang="en-US" altLang="en-US" sz="2500" dirty="0">
                <a:latin typeface="+mn-lt"/>
              </a:rPr>
              <a:t>Need for senior endorsement</a:t>
            </a:r>
          </a:p>
          <a:p>
            <a:pPr algn="just" eaLnBrk="1" hangingPunct="1">
              <a:spcBef>
                <a:spcPct val="0"/>
              </a:spcBef>
              <a:defRPr/>
            </a:pPr>
            <a:r>
              <a:rPr lang="en-US" altLang="en-US" sz="2500" dirty="0">
                <a:latin typeface="+mn-lt"/>
              </a:rPr>
              <a:t>Identifying the starting point</a:t>
            </a:r>
          </a:p>
          <a:p>
            <a:pPr algn="just" eaLnBrk="1" hangingPunct="1">
              <a:spcBef>
                <a:spcPct val="0"/>
              </a:spcBef>
              <a:defRPr/>
            </a:pPr>
            <a:r>
              <a:rPr lang="en-US" altLang="en-US" sz="2500" dirty="0">
                <a:latin typeface="+mn-lt"/>
              </a:rPr>
              <a:t>Fear of Change</a:t>
            </a:r>
          </a:p>
          <a:p>
            <a:pPr algn="just" eaLnBrk="1" hangingPunct="1">
              <a:spcBef>
                <a:spcPct val="0"/>
              </a:spcBef>
              <a:defRPr/>
            </a:pPr>
            <a:r>
              <a:rPr lang="en-US" altLang="en-US" sz="2500" dirty="0">
                <a:latin typeface="+mn-lt"/>
              </a:rPr>
              <a:t>Who is the driver –the company or the stakeholder?</a:t>
            </a:r>
          </a:p>
        </p:txBody>
      </p:sp>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8242318" y="188640"/>
            <a:ext cx="901682" cy="433501"/>
          </a:xfrm>
          <a:prstGeom prst="rect">
            <a:avLst/>
          </a:prstGeom>
        </p:spPr>
      </p:pic>
      <p:sp>
        <p:nvSpPr>
          <p:cNvPr id="2" name="Slide Number Placeholder 1"/>
          <p:cNvSpPr>
            <a:spLocks noGrp="1"/>
          </p:cNvSpPr>
          <p:nvPr>
            <p:ph type="sldNum" sz="quarter" idx="12"/>
          </p:nvPr>
        </p:nvSpPr>
        <p:spPr/>
        <p:txBody>
          <a:bodyPr/>
          <a:lstStyle/>
          <a:p>
            <a:fld id="{3DF53439-851E-44AD-84B1-B6BFC3D0C743}" type="slidenum">
              <a:rPr lang="el-GR" smtClean="0"/>
              <a:t>41</a:t>
            </a:fld>
            <a:endParaRPr lang="el-GR" dirty="0"/>
          </a:p>
        </p:txBody>
      </p:sp>
      <p:grpSp>
        <p:nvGrpSpPr>
          <p:cNvPr id="11" name="Group 10"/>
          <p:cNvGrpSpPr/>
          <p:nvPr/>
        </p:nvGrpSpPr>
        <p:grpSpPr>
          <a:xfrm>
            <a:off x="0" y="-27384"/>
            <a:ext cx="9144000" cy="836712"/>
            <a:chOff x="0" y="0"/>
            <a:chExt cx="9144000" cy="836712"/>
          </a:xfrm>
        </p:grpSpPr>
        <p:sp>
          <p:nvSpPr>
            <p:cNvPr id="15" name="Rectangle 14"/>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Issues to consider</a:t>
              </a:r>
            </a:p>
          </p:txBody>
        </p:sp>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12" name="Rectangle 11"/>
          <p:cNvSpPr/>
          <p:nvPr/>
        </p:nvSpPr>
        <p:spPr>
          <a:xfrm>
            <a:off x="0" y="6721475"/>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1497503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8242318" y="188640"/>
            <a:ext cx="901682" cy="433501"/>
          </a:xfrm>
          <a:prstGeom prst="rect">
            <a:avLst/>
          </a:prstGeom>
        </p:spPr>
      </p:pic>
      <p:sp>
        <p:nvSpPr>
          <p:cNvPr id="2" name="Slide Number Placeholder 1"/>
          <p:cNvSpPr>
            <a:spLocks noGrp="1"/>
          </p:cNvSpPr>
          <p:nvPr>
            <p:ph type="sldNum" sz="quarter" idx="12"/>
          </p:nvPr>
        </p:nvSpPr>
        <p:spPr/>
        <p:txBody>
          <a:bodyPr/>
          <a:lstStyle/>
          <a:p>
            <a:fld id="{3DF53439-851E-44AD-84B1-B6BFC3D0C743}" type="slidenum">
              <a:rPr lang="el-GR" smtClean="0"/>
              <a:t>42</a:t>
            </a:fld>
            <a:endParaRPr lang="el-GR" dirty="0"/>
          </a:p>
        </p:txBody>
      </p:sp>
      <p:grpSp>
        <p:nvGrpSpPr>
          <p:cNvPr id="11" name="Group 10"/>
          <p:cNvGrpSpPr/>
          <p:nvPr/>
        </p:nvGrpSpPr>
        <p:grpSpPr>
          <a:xfrm>
            <a:off x="0" y="0"/>
            <a:ext cx="9144000" cy="836712"/>
            <a:chOff x="0" y="0"/>
            <a:chExt cx="9144000" cy="836712"/>
          </a:xfrm>
        </p:grpSpPr>
        <p:sp>
          <p:nvSpPr>
            <p:cNvPr id="15" name="Rectangle 14"/>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Issues to consider</a:t>
              </a:r>
            </a:p>
          </p:txBody>
        </p:sp>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
        <p:nvSpPr>
          <p:cNvPr id="12" name="Content Placeholder 2"/>
          <p:cNvSpPr>
            <a:spLocks noGrp="1"/>
          </p:cNvSpPr>
          <p:nvPr>
            <p:ph idx="1"/>
          </p:nvPr>
        </p:nvSpPr>
        <p:spPr>
          <a:xfrm>
            <a:off x="496382" y="1484784"/>
            <a:ext cx="8229600" cy="4525963"/>
          </a:xfrm>
        </p:spPr>
        <p:txBody>
          <a:bodyPr>
            <a:normAutofit/>
          </a:bodyPr>
          <a:lstStyle/>
          <a:p>
            <a:pPr marL="0" indent="0">
              <a:lnSpc>
                <a:spcPct val="150000"/>
              </a:lnSpc>
              <a:buNone/>
            </a:pPr>
            <a:r>
              <a:rPr lang="en-GB" dirty="0"/>
              <a:t>After this exercise, what are you going to change in the way to structure your proposals for partnerships? </a:t>
            </a:r>
          </a:p>
        </p:txBody>
      </p:sp>
      <p:sp>
        <p:nvSpPr>
          <p:cNvPr id="13" name="Rectangle 12"/>
          <p:cNvSpPr/>
          <p:nvPr/>
        </p:nvSpPr>
        <p:spPr>
          <a:xfrm>
            <a:off x="0" y="6721475"/>
            <a:ext cx="9144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1120219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2936"/>
            <a:ext cx="6444208" cy="1296144"/>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small" dirty="0"/>
              <a:t>Module 4</a:t>
            </a:r>
          </a:p>
          <a:p>
            <a:pPr algn="ctr"/>
            <a:r>
              <a:rPr lang="en-US" sz="2500" b="1" cap="small" dirty="0"/>
              <a:t>Project management expectations</a:t>
            </a:r>
            <a:endParaRPr lang="en-US" sz="2800" b="1" cap="small" dirty="0"/>
          </a:p>
        </p:txBody>
      </p:sp>
      <p:sp>
        <p:nvSpPr>
          <p:cNvPr id="5" name="Rectangle 4"/>
          <p:cNvSpPr/>
          <p:nvPr/>
        </p:nvSpPr>
        <p:spPr>
          <a:xfrm>
            <a:off x="0" y="4041080"/>
            <a:ext cx="3536625" cy="108000"/>
          </a:xfrm>
          <a:prstGeom prst="rect">
            <a:avLst/>
          </a:prstGeom>
          <a:solidFill>
            <a:srgbClr val="F62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5244345"/>
            <a:ext cx="7632848" cy="0"/>
          </a:xfrm>
          <a:prstGeom prst="line">
            <a:avLst/>
          </a:prstGeom>
          <a:ln w="38100">
            <a:solidFill>
              <a:srgbClr val="F62459"/>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DF53439-851E-44AD-84B1-B6BFC3D0C743}" type="slidenum">
              <a:rPr lang="el-GR" smtClean="0"/>
              <a:t>43</a:t>
            </a:fld>
            <a:endParaRPr lang="el-GR" dirty="0"/>
          </a:p>
        </p:txBody>
      </p:sp>
    </p:spTree>
    <p:extLst>
      <p:ext uri="{BB962C8B-B14F-4D97-AF65-F5344CB8AC3E}">
        <p14:creationId xmlns:p14="http://schemas.microsoft.com/office/powerpoint/2010/main" val="2109086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What are the steps of a project? </a:t>
            </a:r>
          </a:p>
          <a:p>
            <a:endParaRPr lang="en-US" b="1" dirty="0">
              <a:solidFill>
                <a:srgbClr val="00B050"/>
              </a:solidFill>
            </a:endParaRPr>
          </a:p>
          <a:p>
            <a:endParaRPr lang="en-GB" dirty="0"/>
          </a:p>
        </p:txBody>
      </p:sp>
      <p:sp>
        <p:nvSpPr>
          <p:cNvPr id="4" name="Slide Number Placeholder 3"/>
          <p:cNvSpPr>
            <a:spLocks noGrp="1"/>
          </p:cNvSpPr>
          <p:nvPr>
            <p:ph type="sldNum" sz="quarter" idx="12"/>
          </p:nvPr>
        </p:nvSpPr>
        <p:spPr/>
        <p:txBody>
          <a:bodyPr/>
          <a:lstStyle/>
          <a:p>
            <a:fld id="{3DF53439-851E-44AD-84B1-B6BFC3D0C743}" type="slidenum">
              <a:rPr lang="el-GR" smtClean="0"/>
              <a:t>44</a:t>
            </a:fld>
            <a:endParaRPr lang="el-GR" dirty="0"/>
          </a:p>
        </p:txBody>
      </p:sp>
      <p:sp>
        <p:nvSpPr>
          <p:cNvPr id="10" name="Rectangle 9"/>
          <p:cNvSpPr/>
          <p:nvPr/>
        </p:nvSpPr>
        <p:spPr>
          <a:xfrm>
            <a:off x="0" y="6721475"/>
            <a:ext cx="9144000" cy="45719"/>
          </a:xfrm>
          <a:prstGeom prst="rect">
            <a:avLst/>
          </a:prstGeom>
          <a:solidFill>
            <a:srgbClr val="F62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Key question</a:t>
              </a:r>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699581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45</a:t>
            </a:fld>
            <a:endParaRPr lang="el-GR" dirty="0"/>
          </a:p>
        </p:txBody>
      </p:sp>
      <p:graphicFrame>
        <p:nvGraphicFramePr>
          <p:cNvPr id="6" name="Diagram 5"/>
          <p:cNvGraphicFramePr/>
          <p:nvPr>
            <p:extLst>
              <p:ext uri="{D42A27DB-BD31-4B8C-83A1-F6EECF244321}">
                <p14:modId xmlns:p14="http://schemas.microsoft.com/office/powerpoint/2010/main" val="3443005529"/>
              </p:ext>
            </p:extLst>
          </p:nvPr>
        </p:nvGraphicFramePr>
        <p:xfrm>
          <a:off x="323528" y="1916832"/>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0" y="6721475"/>
            <a:ext cx="9144000" cy="45719"/>
          </a:xfrm>
          <a:prstGeom prst="rect">
            <a:avLst/>
          </a:prstGeom>
          <a:solidFill>
            <a:srgbClr val="F62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9144000" cy="836712"/>
            <a:chOff x="0" y="0"/>
            <a:chExt cx="9144000" cy="836712"/>
          </a:xfrm>
        </p:grpSpPr>
        <p:sp>
          <p:nvSpPr>
            <p:cNvPr id="16" name="Rectangle 15"/>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Group Work-</a:t>
              </a:r>
            </a:p>
            <a:p>
              <a:pPr lvl="2"/>
              <a:r>
                <a:rPr lang="en-US" sz="2800" b="1" cap="small" dirty="0"/>
                <a:t>Identify the steps of our Case Study </a:t>
              </a:r>
            </a:p>
          </p:txBody>
        </p:sp>
        <p:pic>
          <p:nvPicPr>
            <p:cNvPr id="17" name="Picture 16"/>
            <p:cNvPicPr>
              <a:picLocks noChangeAspect="1"/>
            </p:cNvPicPr>
            <p:nvPr/>
          </p:nvPicPr>
          <p:blipFill rotWithShape="1">
            <a:blip r:embed="rId7"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1916714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581" t="13141" r="6646" b="7769"/>
          <a:stretch/>
        </p:blipFill>
        <p:spPr bwMode="auto">
          <a:xfrm>
            <a:off x="323528" y="1741748"/>
            <a:ext cx="8502287" cy="456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721475"/>
            <a:ext cx="9144000" cy="45719"/>
          </a:xfrm>
          <a:prstGeom prst="rect">
            <a:avLst/>
          </a:prstGeom>
          <a:solidFill>
            <a:srgbClr val="F62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0"/>
            <a:ext cx="9144000" cy="836712"/>
            <a:chOff x="0" y="0"/>
            <a:chExt cx="9144000" cy="836712"/>
          </a:xfrm>
        </p:grpSpPr>
        <p:sp>
          <p:nvSpPr>
            <p:cNvPr id="13" name="Rectangle 12"/>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Measurement as a Process </a:t>
              </a:r>
            </a:p>
          </p:txBody>
        </p:sp>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934838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4" y="1484784"/>
            <a:ext cx="8229600" cy="4525963"/>
          </a:xfrm>
        </p:spPr>
        <p:txBody>
          <a:bodyPr>
            <a:normAutofit fontScale="77500" lnSpcReduction="20000"/>
          </a:bodyPr>
          <a:lstStyle/>
          <a:p>
            <a:pPr marL="0" indent="0">
              <a:buNone/>
            </a:pPr>
            <a:r>
              <a:rPr lang="en-GB" sz="3600" b="1" dirty="0"/>
              <a:t>Good Performance Measures: </a:t>
            </a:r>
          </a:p>
          <a:p>
            <a:pPr marL="0" indent="0">
              <a:buNone/>
            </a:pPr>
            <a:endParaRPr lang="en-GB" dirty="0"/>
          </a:p>
          <a:p>
            <a:r>
              <a:rPr lang="en-GB" dirty="0"/>
              <a:t>A way to see if our strategy is working</a:t>
            </a:r>
          </a:p>
          <a:p>
            <a:r>
              <a:rPr lang="en-GB" dirty="0"/>
              <a:t>Focus on what matters most to success</a:t>
            </a:r>
          </a:p>
          <a:p>
            <a:r>
              <a:rPr lang="en-GB" dirty="0"/>
              <a:t>Allow measurement of accomplishments, not just of tasks </a:t>
            </a:r>
          </a:p>
          <a:p>
            <a:r>
              <a:rPr lang="en-GB" dirty="0"/>
              <a:t>Provide a common language for communication</a:t>
            </a:r>
          </a:p>
          <a:p>
            <a:r>
              <a:rPr lang="en-GB" dirty="0"/>
              <a:t>Defined specific information (</a:t>
            </a:r>
            <a:r>
              <a:rPr lang="en-GB" dirty="0" err="1"/>
              <a:t>eg</a:t>
            </a:r>
            <a:r>
              <a:rPr lang="en-GB" dirty="0"/>
              <a:t> owner, unit of measure, collection frequency, data quality, expected value, targets)</a:t>
            </a:r>
          </a:p>
          <a:p>
            <a:r>
              <a:rPr lang="en-GB" dirty="0"/>
              <a:t>Measure the right things</a:t>
            </a:r>
          </a:p>
          <a:p>
            <a:r>
              <a:rPr lang="en-GB" dirty="0"/>
              <a:t>Are specific </a:t>
            </a:r>
          </a:p>
        </p:txBody>
      </p:sp>
      <p:sp>
        <p:nvSpPr>
          <p:cNvPr id="2" name="Slide Number Placeholder 1"/>
          <p:cNvSpPr>
            <a:spLocks noGrp="1"/>
          </p:cNvSpPr>
          <p:nvPr>
            <p:ph type="sldNum" sz="quarter" idx="12"/>
          </p:nvPr>
        </p:nvSpPr>
        <p:spPr/>
        <p:txBody>
          <a:bodyPr/>
          <a:lstStyle/>
          <a:p>
            <a:fld id="{3DF53439-851E-44AD-84B1-B6BFC3D0C743}" type="slidenum">
              <a:rPr lang="el-GR" smtClean="0"/>
              <a:t>47</a:t>
            </a:fld>
            <a:endParaRPr lang="el-GR" dirty="0"/>
          </a:p>
        </p:txBody>
      </p:sp>
      <p:sp>
        <p:nvSpPr>
          <p:cNvPr id="10" name="Rectangle 9"/>
          <p:cNvSpPr/>
          <p:nvPr/>
        </p:nvSpPr>
        <p:spPr>
          <a:xfrm>
            <a:off x="0" y="6721475"/>
            <a:ext cx="9144000" cy="45719"/>
          </a:xfrm>
          <a:prstGeom prst="rect">
            <a:avLst/>
          </a:prstGeom>
          <a:solidFill>
            <a:srgbClr val="F62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0" y="0"/>
            <a:ext cx="9144000" cy="836712"/>
            <a:chOff x="0" y="0"/>
            <a:chExt cx="9144000" cy="836712"/>
          </a:xfrm>
        </p:grpSpPr>
        <p:sp>
          <p:nvSpPr>
            <p:cNvPr id="17" name="Rectangle 16"/>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Performance Measures</a:t>
              </a:r>
            </a:p>
          </p:txBody>
        </p:sp>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3855200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2936"/>
            <a:ext cx="6444208" cy="1296144"/>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small" dirty="0"/>
              <a:t>Module 5</a:t>
            </a:r>
          </a:p>
          <a:p>
            <a:pPr algn="ctr"/>
            <a:r>
              <a:rPr lang="en-GB" sz="2500" b="1" cap="all" dirty="0"/>
              <a:t>Effective Communication</a:t>
            </a:r>
          </a:p>
        </p:txBody>
      </p:sp>
      <p:sp>
        <p:nvSpPr>
          <p:cNvPr id="5" name="Rectangle 4"/>
          <p:cNvSpPr/>
          <p:nvPr/>
        </p:nvSpPr>
        <p:spPr>
          <a:xfrm>
            <a:off x="0" y="4041080"/>
            <a:ext cx="3536625" cy="108000"/>
          </a:xfrm>
          <a:prstGeom prst="rect">
            <a:avLst/>
          </a:prstGeom>
          <a:solidFill>
            <a:srgbClr val="1E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5244345"/>
            <a:ext cx="7632848" cy="0"/>
          </a:xfrm>
          <a:prstGeom prst="line">
            <a:avLst/>
          </a:prstGeom>
          <a:ln w="38100">
            <a:solidFill>
              <a:srgbClr val="1E8BC3"/>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DF53439-851E-44AD-84B1-B6BFC3D0C743}" type="slidenum">
              <a:rPr lang="el-GR" smtClean="0"/>
              <a:t>48</a:t>
            </a:fld>
            <a:endParaRPr lang="el-GR" dirty="0"/>
          </a:p>
        </p:txBody>
      </p:sp>
    </p:spTree>
    <p:extLst>
      <p:ext uri="{BB962C8B-B14F-4D97-AF65-F5344CB8AC3E}">
        <p14:creationId xmlns:p14="http://schemas.microsoft.com/office/powerpoint/2010/main" val="3994289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094" t="48634" r="18765" b="28167"/>
          <a:stretch/>
        </p:blipFill>
        <p:spPr bwMode="auto">
          <a:xfrm>
            <a:off x="1331640" y="3140968"/>
            <a:ext cx="7580445" cy="1333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idx="1"/>
          </p:nvPr>
        </p:nvPicPr>
        <p:blipFill rotWithShape="1">
          <a:blip r:embed="rId4" cstate="email">
            <a:extLst>
              <a:ext uri="{28A0092B-C50C-407E-A947-70E740481C1C}">
                <a14:useLocalDpi xmlns:a14="http://schemas.microsoft.com/office/drawing/2010/main"/>
              </a:ext>
            </a:extLst>
          </a:blip>
          <a:srcRect l="3160" t="40975" r="11738" b="41363"/>
          <a:stretch/>
        </p:blipFill>
        <p:spPr bwMode="auto">
          <a:xfrm>
            <a:off x="44624" y="1844824"/>
            <a:ext cx="8639691"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727" t="48874" r="6985" b="29918"/>
          <a:stretch/>
        </p:blipFill>
        <p:spPr bwMode="auto">
          <a:xfrm>
            <a:off x="371998" y="4870926"/>
            <a:ext cx="8756111"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DF53439-851E-44AD-84B1-B6BFC3D0C743}" type="slidenum">
              <a:rPr lang="el-GR" smtClean="0"/>
              <a:t>49</a:t>
            </a:fld>
            <a:endParaRPr lang="el-GR" dirty="0"/>
          </a:p>
        </p:txBody>
      </p:sp>
      <p:sp>
        <p:nvSpPr>
          <p:cNvPr id="12" name="Rectangle 11"/>
          <p:cNvSpPr/>
          <p:nvPr/>
        </p:nvSpPr>
        <p:spPr>
          <a:xfrm>
            <a:off x="0" y="6721475"/>
            <a:ext cx="9144000" cy="45719"/>
          </a:xfrm>
          <a:prstGeom prst="rect">
            <a:avLst/>
          </a:prstGeom>
          <a:solidFill>
            <a:srgbClr val="1E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8" name="Rectangle 17"/>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The Key Skill: Communication!</a:t>
              </a:r>
            </a:p>
          </p:txBody>
        </p:sp>
        <p:pic>
          <p:nvPicPr>
            <p:cNvPr id="19" name="Picture 18"/>
            <p:cNvPicPr>
              <a:picLocks noChangeAspect="1"/>
            </p:cNvPicPr>
            <p:nvPr/>
          </p:nvPicPr>
          <p:blipFill rotWithShape="1">
            <a:blip r:embed="rId6"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254841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52936"/>
            <a:ext cx="6444208" cy="129614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small" dirty="0"/>
              <a:t>Introduction</a:t>
            </a:r>
          </a:p>
        </p:txBody>
      </p:sp>
      <p:sp>
        <p:nvSpPr>
          <p:cNvPr id="7" name="Rectangle 6"/>
          <p:cNvSpPr/>
          <p:nvPr/>
        </p:nvSpPr>
        <p:spPr>
          <a:xfrm>
            <a:off x="0" y="4041080"/>
            <a:ext cx="3536625" cy="10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5244345"/>
            <a:ext cx="7632848" cy="0"/>
          </a:xfrm>
          <a:prstGeom prst="line">
            <a:avLst/>
          </a:prstGeom>
          <a:ln w="38100">
            <a:solidFill>
              <a:srgbClr val="0099FF"/>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DF53439-851E-44AD-84B1-B6BFC3D0C743}" type="slidenum">
              <a:rPr lang="el-GR" smtClean="0"/>
              <a:t>5</a:t>
            </a:fld>
            <a:endParaRPr lang="el-GR" dirty="0"/>
          </a:p>
        </p:txBody>
      </p:sp>
    </p:spTree>
    <p:extLst>
      <p:ext uri="{BB962C8B-B14F-4D97-AF65-F5344CB8AC3E}">
        <p14:creationId xmlns:p14="http://schemas.microsoft.com/office/powerpoint/2010/main" val="2586941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9560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0" y="6721475"/>
            <a:ext cx="9144000" cy="45719"/>
          </a:xfrm>
          <a:prstGeom prst="rect">
            <a:avLst/>
          </a:prstGeom>
          <a:solidFill>
            <a:srgbClr val="1E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Communicate</a:t>
            </a: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sp>
        <p:nvSpPr>
          <p:cNvPr id="20" name="Slide Number Placeholder 1"/>
          <p:cNvSpPr>
            <a:spLocks noGrp="1"/>
          </p:cNvSpPr>
          <p:nvPr>
            <p:ph type="sldNum" sz="quarter" idx="12"/>
          </p:nvPr>
        </p:nvSpPr>
        <p:spPr>
          <a:xfrm>
            <a:off x="6553200" y="6356350"/>
            <a:ext cx="2133600" cy="365125"/>
          </a:xfrm>
        </p:spPr>
        <p:txBody>
          <a:bodyPr/>
          <a:lstStyle/>
          <a:p>
            <a:r>
              <a:rPr lang="en-US" dirty="0"/>
              <a:t>41</a:t>
            </a:r>
            <a:endParaRPr lang="el-GR" dirty="0"/>
          </a:p>
        </p:txBody>
      </p:sp>
    </p:spTree>
    <p:extLst>
      <p:ext uri="{BB962C8B-B14F-4D97-AF65-F5344CB8AC3E}">
        <p14:creationId xmlns:p14="http://schemas.microsoft.com/office/powerpoint/2010/main" val="1038356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9889" t="37383" r="31645" b="23515"/>
          <a:stretch/>
        </p:blipFill>
        <p:spPr bwMode="auto">
          <a:xfrm>
            <a:off x="2541" y="1052736"/>
            <a:ext cx="9144000" cy="550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183981"/>
            <a:ext cx="3314882" cy="369332"/>
          </a:xfrm>
          <a:prstGeom prst="rect">
            <a:avLst/>
          </a:prstGeom>
        </p:spPr>
        <p:txBody>
          <a:bodyPr wrap="none">
            <a:spAutoFit/>
          </a:bodyPr>
          <a:lstStyle/>
          <a:p>
            <a:r>
              <a:rPr lang="en-GB" dirty="0"/>
              <a:t>Edelman, 2016,  Trust Barometer </a:t>
            </a:r>
          </a:p>
        </p:txBody>
      </p:sp>
      <p:sp>
        <p:nvSpPr>
          <p:cNvPr id="10" name="Rectangle 9"/>
          <p:cNvSpPr/>
          <p:nvPr/>
        </p:nvSpPr>
        <p:spPr>
          <a:xfrm>
            <a:off x="0" y="6721475"/>
            <a:ext cx="9144000" cy="45719"/>
          </a:xfrm>
          <a:prstGeom prst="rect">
            <a:avLst/>
          </a:prstGeom>
          <a:solidFill>
            <a:srgbClr val="1E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0"/>
            <a:ext cx="9144000" cy="836712"/>
            <a:chOff x="0" y="0"/>
            <a:chExt cx="9144000" cy="836712"/>
          </a:xfrm>
        </p:grpSpPr>
        <p:sp>
          <p:nvSpPr>
            <p:cNvPr id="12" name="Rectangle 11"/>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Business Must Lead to Solve Problems</a:t>
              </a:r>
            </a:p>
          </p:txBody>
        </p:sp>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3118759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2063" t="42849" r="41302" b="18775"/>
          <a:stretch/>
        </p:blipFill>
        <p:spPr bwMode="auto">
          <a:xfrm>
            <a:off x="683568" y="1513500"/>
            <a:ext cx="7598859" cy="447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228020"/>
            <a:ext cx="7161168" cy="369332"/>
          </a:xfrm>
          <a:prstGeom prst="rect">
            <a:avLst/>
          </a:prstGeom>
        </p:spPr>
        <p:txBody>
          <a:bodyPr wrap="square">
            <a:spAutoFit/>
          </a:bodyPr>
          <a:lstStyle/>
          <a:p>
            <a:r>
              <a:rPr lang="en-GB" dirty="0" err="1"/>
              <a:t>BSR</a:t>
            </a:r>
            <a:r>
              <a:rPr lang="en-GB" dirty="0"/>
              <a:t>/</a:t>
            </a:r>
            <a:r>
              <a:rPr lang="en-GB" dirty="0" err="1"/>
              <a:t>GlobeScan</a:t>
            </a:r>
            <a:r>
              <a:rPr lang="en-GB" dirty="0"/>
              <a:t>, 2016,  State of Sustainable Business Survey</a:t>
            </a:r>
          </a:p>
        </p:txBody>
      </p:sp>
      <p:sp>
        <p:nvSpPr>
          <p:cNvPr id="10" name="Rectangle 9"/>
          <p:cNvSpPr/>
          <p:nvPr/>
        </p:nvSpPr>
        <p:spPr>
          <a:xfrm>
            <a:off x="0" y="6721475"/>
            <a:ext cx="9144000" cy="45719"/>
          </a:xfrm>
          <a:prstGeom prst="rect">
            <a:avLst/>
          </a:prstGeom>
          <a:solidFill>
            <a:srgbClr val="1E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0"/>
            <a:ext cx="9144000" cy="836712"/>
            <a:chOff x="0" y="0"/>
            <a:chExt cx="9144000" cy="836712"/>
          </a:xfrm>
        </p:grpSpPr>
        <p:sp>
          <p:nvSpPr>
            <p:cNvPr id="12" name="Rectangle 11"/>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Which Stakeholders Impact Companies the</a:t>
              </a:r>
            </a:p>
            <a:p>
              <a:pPr lvl="2"/>
              <a:r>
                <a:rPr lang="en-US" sz="2800" b="1" cap="small" dirty="0"/>
                <a:t>most on Sustainability?</a:t>
              </a:r>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1626801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720" y="3248980"/>
            <a:ext cx="5256584" cy="9001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Use facts and numbers to highlight your impact</a:t>
            </a:r>
          </a:p>
        </p:txBody>
      </p:sp>
      <p:sp>
        <p:nvSpPr>
          <p:cNvPr id="10" name="Rectangle 9"/>
          <p:cNvSpPr/>
          <p:nvPr/>
        </p:nvSpPr>
        <p:spPr>
          <a:xfrm>
            <a:off x="2051720" y="2348880"/>
            <a:ext cx="5256584" cy="900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Demonstrate your strategy/plan</a:t>
            </a:r>
          </a:p>
        </p:txBody>
      </p:sp>
      <p:sp>
        <p:nvSpPr>
          <p:cNvPr id="11" name="Rectangle 10"/>
          <p:cNvSpPr/>
          <p:nvPr/>
        </p:nvSpPr>
        <p:spPr>
          <a:xfrm>
            <a:off x="2051720" y="4149080"/>
            <a:ext cx="5256584" cy="8913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Prioritise and focus on what matters</a:t>
            </a:r>
          </a:p>
        </p:txBody>
      </p:sp>
      <p:sp>
        <p:nvSpPr>
          <p:cNvPr id="9" name="Rectangle 8"/>
          <p:cNvSpPr/>
          <p:nvPr/>
        </p:nvSpPr>
        <p:spPr>
          <a:xfrm>
            <a:off x="2051720" y="5013176"/>
            <a:ext cx="5256584" cy="89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Have a purpose/clear objective</a:t>
            </a:r>
          </a:p>
        </p:txBody>
      </p:sp>
      <p:sp>
        <p:nvSpPr>
          <p:cNvPr id="16" name="Rectangle 15"/>
          <p:cNvSpPr/>
          <p:nvPr/>
        </p:nvSpPr>
        <p:spPr>
          <a:xfrm>
            <a:off x="0" y="6721475"/>
            <a:ext cx="9144000" cy="45719"/>
          </a:xfrm>
          <a:prstGeom prst="rect">
            <a:avLst/>
          </a:prstGeom>
          <a:solidFill>
            <a:srgbClr val="1E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0" y="0"/>
            <a:ext cx="9144000" cy="836712"/>
            <a:chOff x="0" y="0"/>
            <a:chExt cx="9144000" cy="836712"/>
          </a:xfrm>
        </p:grpSpPr>
        <p:sp>
          <p:nvSpPr>
            <p:cNvPr id="18" name="Rectangle 17"/>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Key principles of communications</a:t>
              </a:r>
            </a:p>
          </p:txBody>
        </p:sp>
        <p:pic>
          <p:nvPicPr>
            <p:cNvPr id="19" name="Picture 18"/>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1298454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F53439-851E-44AD-84B1-B6BFC3D0C743}" type="slidenum">
              <a:rPr lang="el-GR" smtClean="0"/>
              <a:t>54</a:t>
            </a:fld>
            <a:endParaRPr lang="el-GR" dirty="0"/>
          </a:p>
        </p:txBody>
      </p:sp>
      <p:sp>
        <p:nvSpPr>
          <p:cNvPr id="3" name="Content Placeholder 2"/>
          <p:cNvSpPr>
            <a:spLocks noGrp="1"/>
          </p:cNvSpPr>
          <p:nvPr>
            <p:ph idx="1"/>
          </p:nvPr>
        </p:nvSpPr>
        <p:spPr>
          <a:xfrm>
            <a:off x="457200" y="1600200"/>
            <a:ext cx="7785118" cy="4525963"/>
          </a:xfrm>
        </p:spPr>
        <p:txBody>
          <a:bodyPr>
            <a:normAutofit/>
          </a:bodyPr>
          <a:lstStyle/>
          <a:p>
            <a:pPr marL="0" indent="0">
              <a:buNone/>
            </a:pPr>
            <a:r>
              <a:rPr lang="en-GB" dirty="0"/>
              <a:t>What are the key impacts of our selected case study?</a:t>
            </a:r>
          </a:p>
          <a:p>
            <a:endParaRPr lang="en-GB" dirty="0"/>
          </a:p>
          <a:p>
            <a:pPr marL="0" indent="0">
              <a:buNone/>
            </a:pPr>
            <a:r>
              <a:rPr lang="en-GB" dirty="0"/>
              <a:t>Group work</a:t>
            </a:r>
          </a:p>
          <a:p>
            <a:r>
              <a:rPr lang="en-GB" dirty="0"/>
              <a:t>Prepare the key points to communicate to your selected stakeholder group</a:t>
            </a:r>
          </a:p>
        </p:txBody>
      </p:sp>
      <p:sp>
        <p:nvSpPr>
          <p:cNvPr id="4" name="AutoShape 4" descr="“It is easy to make a mall green in terms of technology, in terms of infrastructure, however to be sustainable it is more important to engage the community at large to learn about sustainability — to know about energy conservation, waste recycling, water conservation”   &#10;      - Allen Ang, Head of Innovation &amp; Green Building at CDL.&#10;"/>
          <p:cNvSpPr>
            <a:spLocks noChangeAspect="1" noChangeArrowheads="1"/>
          </p:cNvSpPr>
          <p:nvPr/>
        </p:nvSpPr>
        <p:spPr bwMode="auto">
          <a:xfrm>
            <a:off x="155575" y="-876300"/>
            <a:ext cx="11087100"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0" y="6721475"/>
            <a:ext cx="9144000" cy="45719"/>
          </a:xfrm>
          <a:prstGeom prst="rect">
            <a:avLst/>
          </a:prstGeom>
          <a:solidFill>
            <a:srgbClr val="1E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0"/>
            <a:ext cx="9144000" cy="836712"/>
            <a:chOff x="0" y="0"/>
            <a:chExt cx="9144000" cy="836712"/>
          </a:xfrm>
        </p:grpSpPr>
        <p:sp>
          <p:nvSpPr>
            <p:cNvPr id="13" name="Rectangle 12"/>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Case study </a:t>
              </a:r>
            </a:p>
          </p:txBody>
        </p:sp>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3005279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F53439-851E-44AD-84B1-B6BFC3D0C743}" type="slidenum">
              <a:rPr lang="el-GR" smtClean="0"/>
              <a:t>55</a:t>
            </a:fld>
            <a:endParaRPr lang="el-GR" dirty="0"/>
          </a:p>
        </p:txBody>
      </p:sp>
      <p:sp>
        <p:nvSpPr>
          <p:cNvPr id="4" name="AutoShape 4" descr="“It is easy to make a mall green in terms of technology, in terms of infrastructure, however to be sustainable it is more important to engage the community at large to learn about sustainability — to know about energy conservation, waste recycling, water conservation”   &#10;      - Allen Ang, Head of Innovation &amp; Green Building at CDL.&#10;"/>
          <p:cNvSpPr>
            <a:spLocks noChangeAspect="1" noChangeArrowheads="1"/>
          </p:cNvSpPr>
          <p:nvPr/>
        </p:nvSpPr>
        <p:spPr bwMode="auto">
          <a:xfrm>
            <a:off x="155575" y="-876300"/>
            <a:ext cx="11087100"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0" y="6721475"/>
            <a:ext cx="9144000" cy="45719"/>
          </a:xfrm>
          <a:prstGeom prst="rect">
            <a:avLst/>
          </a:prstGeom>
          <a:solidFill>
            <a:srgbClr val="1E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0"/>
            <a:ext cx="9144000" cy="836712"/>
            <a:chOff x="0" y="0"/>
            <a:chExt cx="9144000" cy="836712"/>
          </a:xfrm>
        </p:grpSpPr>
        <p:sp>
          <p:nvSpPr>
            <p:cNvPr id="13" name="Rectangle 12"/>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Case study </a:t>
              </a:r>
            </a:p>
          </p:txBody>
        </p:sp>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aphicFrame>
        <p:nvGraphicFramePr>
          <p:cNvPr id="5" name="Diagram 4"/>
          <p:cNvGraphicFramePr/>
          <p:nvPr>
            <p:extLst>
              <p:ext uri="{D42A27DB-BD31-4B8C-83A1-F6EECF244321}">
                <p14:modId xmlns:p14="http://schemas.microsoft.com/office/powerpoint/2010/main" val="3416395678"/>
              </p:ext>
            </p:extLst>
          </p:nvPr>
        </p:nvGraphicFramePr>
        <p:xfrm>
          <a:off x="539552" y="1397000"/>
          <a:ext cx="7632848" cy="4984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4758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F53439-851E-44AD-84B1-B6BFC3D0C743}" type="slidenum">
              <a:rPr lang="el-GR" smtClean="0"/>
              <a:t>56</a:t>
            </a:fld>
            <a:endParaRPr lang="el-GR" dirty="0"/>
          </a:p>
        </p:txBody>
      </p:sp>
      <p:pic>
        <p:nvPicPr>
          <p:cNvPr id="1026" name="Picture 2"/>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167" y="3112882"/>
            <a:ext cx="9103528" cy="240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t is easy to make a mall green in terms of technology, in terms of infrastructure, however to be sustainable it is more important to engage the community at large to learn about sustainability — to know about energy conservation, waste recycling, water conservation”   &#10;      - Allen Ang, Head of Innovation &amp; Green Building at CDL.&#10;"/>
          <p:cNvSpPr>
            <a:spLocks noChangeAspect="1" noChangeArrowheads="1"/>
          </p:cNvSpPr>
          <p:nvPr/>
        </p:nvSpPr>
        <p:spPr bwMode="auto">
          <a:xfrm>
            <a:off x="155575" y="-876300"/>
            <a:ext cx="11087100"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0" y="6721475"/>
            <a:ext cx="9144000" cy="45719"/>
          </a:xfrm>
          <a:prstGeom prst="rect">
            <a:avLst/>
          </a:prstGeom>
          <a:solidFill>
            <a:srgbClr val="1E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0"/>
            <a:ext cx="9144000" cy="836712"/>
            <a:chOff x="0" y="0"/>
            <a:chExt cx="9144000" cy="836712"/>
          </a:xfrm>
        </p:grpSpPr>
        <p:sp>
          <p:nvSpPr>
            <p:cNvPr id="13" name="Rectangle 12"/>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The Key Skill: Communication!</a:t>
              </a:r>
            </a:p>
          </p:txBody>
        </p:sp>
        <p:pic>
          <p:nvPicPr>
            <p:cNvPr id="18" name="Picture 17"/>
            <p:cNvPicPr>
              <a:picLocks noChangeAspect="1"/>
            </p:cNvPicPr>
            <p:nvPr/>
          </p:nvPicPr>
          <p:blipFill rotWithShape="1">
            <a:blip r:embed="rId5"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1816674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276872"/>
            <a:ext cx="9144000" cy="1296144"/>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cap="small" dirty="0"/>
              <a:t>Closing remarks</a:t>
            </a:r>
          </a:p>
        </p:txBody>
      </p:sp>
      <p:sp>
        <p:nvSpPr>
          <p:cNvPr id="2" name="AutoShape 2" descr="https://mail.google.com/mail/u/1/?ui=2&amp;ik=c03ca7db4a&amp;view=att&amp;th=146113134922c054&amp;attid=0.1&amp;disp=safe&amp;realattid=f_hvcuffcn0&amp;zw"/>
          <p:cNvSpPr>
            <a:spLocks noChangeAspect="1" noChangeArrowheads="1"/>
          </p:cNvSpPr>
          <p:nvPr/>
        </p:nvSpPr>
        <p:spPr bwMode="auto">
          <a:xfrm>
            <a:off x="155575" y="-242888"/>
            <a:ext cx="914400" cy="51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p:ph type="sldNum" sz="quarter" idx="12"/>
          </p:nvPr>
        </p:nvSpPr>
        <p:spPr/>
        <p:txBody>
          <a:bodyPr/>
          <a:lstStyle/>
          <a:p>
            <a:fld id="{3DF53439-851E-44AD-84B1-B6BFC3D0C743}" type="slidenum">
              <a:rPr lang="el-GR" smtClean="0"/>
              <a:t>57</a:t>
            </a:fld>
            <a:endParaRPr lang="el-GR" dirty="0"/>
          </a:p>
        </p:txBody>
      </p:sp>
      <p:sp>
        <p:nvSpPr>
          <p:cNvPr id="12" name="Rectangle 11"/>
          <p:cNvSpPr/>
          <p:nvPr/>
        </p:nvSpPr>
        <p:spPr>
          <a:xfrm>
            <a:off x="72000" y="3645040"/>
            <a:ext cx="1440000" cy="144000"/>
          </a:xfrm>
          <a:prstGeom prst="rect">
            <a:avLst/>
          </a:prstGeom>
          <a:solidFill>
            <a:srgbClr val="1E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1584000" y="3645040"/>
            <a:ext cx="1440000" cy="144000"/>
          </a:xfrm>
          <a:prstGeom prst="rect">
            <a:avLst/>
          </a:prstGeom>
          <a:solidFill>
            <a:srgbClr val="F62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3096000" y="3645040"/>
            <a:ext cx="1440000" cy="144000"/>
          </a:xfrm>
          <a:prstGeom prst="rect">
            <a:avLst/>
          </a:prstGeom>
          <a:solidFill>
            <a:srgbClr val="1AB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4608000" y="3645040"/>
            <a:ext cx="1440000" cy="144000"/>
          </a:xfrm>
          <a:prstGeom prst="rect">
            <a:avLst/>
          </a:prstGeom>
          <a:solidFill>
            <a:srgbClr val="9B5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120000" y="3645040"/>
            <a:ext cx="1440000" cy="144000"/>
          </a:xfrm>
          <a:prstGeom prst="rect">
            <a:avLst/>
          </a:prstGeom>
          <a:solidFill>
            <a:srgbClr val="EF4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7632000" y="3645040"/>
            <a:ext cx="1440000" cy="144000"/>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249794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msung2\Dropbox\SustainabilityKnowledgeGroup2\Kostas\Logos\logo high resolution.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3806" y="5958586"/>
            <a:ext cx="1394503" cy="85479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700057" y="908720"/>
            <a:ext cx="6688366" cy="1386507"/>
          </a:xfrm>
          <a:prstGeom prst="rect">
            <a:avLst/>
          </a:prstGeom>
        </p:spPr>
        <p:txBody>
          <a:bodyPr vert="horz" lIns="91440" tIns="45720" rIns="91440" bIns="45720" rtlCol="0">
            <a:noAutofit/>
          </a:bodyPr>
          <a:lstStyle/>
          <a:p>
            <a:pPr algn="just">
              <a:tabLst>
                <a:tab pos="2120900" algn="l"/>
              </a:tabLst>
            </a:pPr>
            <a:r>
              <a:rPr lang="en-US" sz="1400" dirty="0">
                <a:solidFill>
                  <a:schemeClr val="tx1">
                    <a:lumMod val="95000"/>
                    <a:lumOff val="5000"/>
                  </a:schemeClr>
                </a:solidFill>
                <a:ea typeface="Arial" pitchFamily="-103" charset="0"/>
                <a:cs typeface="Arial" pitchFamily="-103" charset="0"/>
              </a:rPr>
              <a:t>Aglaia is the Managing Director of </a:t>
            </a:r>
            <a:r>
              <a:rPr lang="en-US" sz="1400" b="1" dirty="0">
                <a:solidFill>
                  <a:schemeClr val="tx1">
                    <a:lumMod val="95000"/>
                    <a:lumOff val="5000"/>
                  </a:schemeClr>
                </a:solidFill>
                <a:ea typeface="Arial" pitchFamily="-103" charset="0"/>
                <a:cs typeface="Arial" pitchFamily="-103" charset="0"/>
                <a:hlinkClick r:id="rId3"/>
              </a:rPr>
              <a:t>Sustainability Knowledge Group</a:t>
            </a:r>
            <a:r>
              <a:rPr lang="en-US" sz="1400" dirty="0">
                <a:solidFill>
                  <a:schemeClr val="tx1">
                    <a:lumMod val="95000"/>
                    <a:lumOff val="5000"/>
                  </a:schemeClr>
                </a:solidFill>
                <a:ea typeface="Arial" pitchFamily="-103" charset="0"/>
                <a:cs typeface="Arial" pitchFamily="-103" charset="0"/>
              </a:rPr>
              <a:t>, providing Sustainability and CSR advisory and training services at international corporate level. She is the founder of </a:t>
            </a:r>
            <a:r>
              <a:rPr lang="en-US" sz="1400" b="1" dirty="0">
                <a:solidFill>
                  <a:schemeClr val="tx1">
                    <a:lumMod val="95000"/>
                    <a:lumOff val="5000"/>
                  </a:schemeClr>
                </a:solidFill>
                <a:ea typeface="Arial" pitchFamily="-103" charset="0"/>
                <a:cs typeface="Arial" pitchFamily="-103" charset="0"/>
                <a:hlinkClick r:id="rId6"/>
              </a:rPr>
              <a:t>CSR Coaching</a:t>
            </a:r>
            <a:r>
              <a:rPr lang="en-US" sz="1400" dirty="0">
                <a:solidFill>
                  <a:schemeClr val="tx1">
                    <a:lumMod val="95000"/>
                    <a:lumOff val="5000"/>
                  </a:schemeClr>
                </a:solidFill>
                <a:ea typeface="Arial" pitchFamily="-103" charset="0"/>
                <a:cs typeface="Arial" pitchFamily="-103" charset="0"/>
              </a:rPr>
              <a:t>, supporting professionals in Corporate Responsibility and Sustainability, and the founder of the </a:t>
            </a:r>
            <a:r>
              <a:rPr lang="en-US" sz="1400" b="1" dirty="0">
                <a:solidFill>
                  <a:schemeClr val="tx1">
                    <a:lumMod val="95000"/>
                    <a:lumOff val="5000"/>
                  </a:schemeClr>
                </a:solidFill>
                <a:ea typeface="Arial" pitchFamily="-103" charset="0"/>
                <a:cs typeface="Arial" pitchFamily="-103" charset="0"/>
                <a:hlinkClick r:id="rId7"/>
              </a:rPr>
              <a:t>CSR &amp; Sustainability meetup</a:t>
            </a:r>
            <a:r>
              <a:rPr lang="en-US" sz="1400" dirty="0">
                <a:solidFill>
                  <a:schemeClr val="tx1">
                    <a:lumMod val="95000"/>
                    <a:lumOff val="5000"/>
                  </a:schemeClr>
                </a:solidFill>
                <a:ea typeface="Arial" pitchFamily="-103" charset="0"/>
                <a:cs typeface="Arial" pitchFamily="-103" charset="0"/>
              </a:rPr>
              <a:t>, the 1st and only open platform to support active learning and knowledge sharing on CSR and Sustainability in the UAE. Aglaia is the Chair of the UAE Chapter of the International Society of Sustainability Professionals (</a:t>
            </a:r>
            <a:r>
              <a:rPr lang="en-US" sz="1400" dirty="0" err="1">
                <a:solidFill>
                  <a:schemeClr val="tx1">
                    <a:lumMod val="95000"/>
                    <a:lumOff val="5000"/>
                  </a:schemeClr>
                </a:solidFill>
                <a:ea typeface="Arial" pitchFamily="-103" charset="0"/>
                <a:cs typeface="Arial" pitchFamily="-103" charset="0"/>
              </a:rPr>
              <a:t>ISSP</a:t>
            </a:r>
            <a:r>
              <a:rPr lang="en-US" sz="1400" dirty="0">
                <a:solidFill>
                  <a:schemeClr val="tx1">
                    <a:lumMod val="95000"/>
                    <a:lumOff val="5000"/>
                  </a:schemeClr>
                </a:solidFill>
                <a:ea typeface="Arial" pitchFamily="-103" charset="0"/>
                <a:cs typeface="Arial" pitchFamily="-103" charset="0"/>
              </a:rPr>
              <a:t>), the only professional body for Sustainable Professionals in the region.</a:t>
            </a:r>
          </a:p>
        </p:txBody>
      </p:sp>
      <p:sp>
        <p:nvSpPr>
          <p:cNvPr id="12" name="Rectangle 11"/>
          <p:cNvSpPr/>
          <p:nvPr/>
        </p:nvSpPr>
        <p:spPr>
          <a:xfrm>
            <a:off x="266248" y="2676396"/>
            <a:ext cx="8122175" cy="3200876"/>
          </a:xfrm>
          <a:prstGeom prst="rect">
            <a:avLst/>
          </a:prstGeom>
        </p:spPr>
        <p:txBody>
          <a:bodyPr wrap="square">
            <a:spAutoFit/>
          </a:bodyPr>
          <a:lstStyle/>
          <a:p>
            <a:pPr algn="just">
              <a:spcBef>
                <a:spcPts val="300"/>
              </a:spcBef>
              <a:tabLst>
                <a:tab pos="2120900" algn="l"/>
              </a:tabLst>
            </a:pPr>
            <a:r>
              <a:rPr lang="en-US" sz="1400" dirty="0">
                <a:solidFill>
                  <a:schemeClr val="tx1">
                    <a:lumMod val="95000"/>
                    <a:lumOff val="5000"/>
                  </a:schemeClr>
                </a:solidFill>
                <a:ea typeface="Arial" pitchFamily="-103" charset="0"/>
                <a:cs typeface="Arial" pitchFamily="-103" charset="0"/>
              </a:rPr>
              <a:t>With nearly 15 years’ experience in the fields of Sustainability Strategy, Reporting, Training, CSR Programs, Stakeholder Engagement, </a:t>
            </a:r>
            <a:r>
              <a:rPr lang="en-US" sz="1400" dirty="0" err="1">
                <a:solidFill>
                  <a:schemeClr val="tx1">
                    <a:lumMod val="95000"/>
                    <a:lumOff val="5000"/>
                  </a:schemeClr>
                </a:solidFill>
                <a:ea typeface="Arial" pitchFamily="-103" charset="0"/>
                <a:cs typeface="Arial" pitchFamily="-103" charset="0"/>
              </a:rPr>
              <a:t>SROI</a:t>
            </a:r>
            <a:r>
              <a:rPr lang="en-US" sz="1400" dirty="0">
                <a:solidFill>
                  <a:schemeClr val="tx1">
                    <a:lumMod val="95000"/>
                    <a:lumOff val="5000"/>
                  </a:schemeClr>
                </a:solidFill>
                <a:ea typeface="Arial" pitchFamily="-103" charset="0"/>
                <a:cs typeface="Arial" pitchFamily="-103" charset="0"/>
              </a:rPr>
              <a:t>, Quality, Performance, Environmental Management and Systems Implementation, Aglaia has made important contributions as practitioner,  trainer, coach and advisor.</a:t>
            </a:r>
          </a:p>
          <a:p>
            <a:pPr algn="just">
              <a:spcBef>
                <a:spcPts val="300"/>
              </a:spcBef>
              <a:tabLst>
                <a:tab pos="2120900" algn="l"/>
              </a:tabLst>
            </a:pPr>
            <a:endParaRPr lang="en-US" sz="500" dirty="0">
              <a:solidFill>
                <a:schemeClr val="tx1">
                  <a:lumMod val="95000"/>
                  <a:lumOff val="5000"/>
                </a:schemeClr>
              </a:solidFill>
              <a:ea typeface="Arial" pitchFamily="-103" charset="0"/>
              <a:cs typeface="Arial" pitchFamily="-103" charset="0"/>
            </a:endParaRPr>
          </a:p>
          <a:p>
            <a:pPr algn="just">
              <a:spcBef>
                <a:spcPts val="300"/>
              </a:spcBef>
              <a:tabLst>
                <a:tab pos="2120900" algn="l"/>
              </a:tabLst>
            </a:pPr>
            <a:r>
              <a:rPr lang="en-GB" sz="1400" dirty="0"/>
              <a:t>To date, she has trained over 450 professionals from  the Middle East, Europe, Asia, Africa, and North America on sustainability topics including: Strategy, Reporting, CSR Programs, Stakeholder Engagement, </a:t>
            </a:r>
            <a:r>
              <a:rPr lang="en-GB" sz="1400" dirty="0" err="1"/>
              <a:t>SROI</a:t>
            </a:r>
            <a:r>
              <a:rPr lang="en-GB" sz="1400" dirty="0"/>
              <a:t>, Quality, Performance and Environmental Management. She has led Sustainability projects in Construction, Consulting, Banking, </a:t>
            </a:r>
            <a:r>
              <a:rPr lang="en-GB" sz="1400" dirty="0" err="1"/>
              <a:t>FMCG</a:t>
            </a:r>
            <a:r>
              <a:rPr lang="en-GB" sz="1400" dirty="0"/>
              <a:t>, Education, Local Authorities, Oil &amp; Gas, Telecommunications, Pharmaceuticals, NGOs, Cosmetics, Technology, Shipping, Facility Management, Concessionaire and Hospitality</a:t>
            </a:r>
          </a:p>
          <a:p>
            <a:pPr algn="just">
              <a:spcBef>
                <a:spcPts val="300"/>
              </a:spcBef>
              <a:tabLst>
                <a:tab pos="2120900" algn="l"/>
              </a:tabLst>
            </a:pPr>
            <a:endParaRPr lang="en-US" sz="500" dirty="0">
              <a:solidFill>
                <a:schemeClr val="tx1">
                  <a:lumMod val="95000"/>
                  <a:lumOff val="5000"/>
                </a:schemeClr>
              </a:solidFill>
              <a:ea typeface="Arial" pitchFamily="-103" charset="0"/>
              <a:cs typeface="Arial" pitchFamily="-103" charset="0"/>
            </a:endParaRPr>
          </a:p>
          <a:p>
            <a:pPr algn="just">
              <a:spcBef>
                <a:spcPts val="300"/>
              </a:spcBef>
              <a:tabLst>
                <a:tab pos="2120900" algn="l"/>
              </a:tabLst>
            </a:pPr>
            <a:r>
              <a:rPr lang="en-US" sz="1400" dirty="0">
                <a:solidFill>
                  <a:schemeClr val="tx1">
                    <a:lumMod val="95000"/>
                    <a:lumOff val="5000"/>
                  </a:schemeClr>
                </a:solidFill>
                <a:ea typeface="Arial" pitchFamily="-103" charset="0"/>
                <a:cs typeface="Arial" pitchFamily="-103" charset="0"/>
              </a:rPr>
              <a:t>Aglaia developed the Middle East and Greek local standard version of </a:t>
            </a:r>
            <a:r>
              <a:rPr lang="en-US" sz="1400" dirty="0" err="1">
                <a:solidFill>
                  <a:schemeClr val="tx1">
                    <a:lumMod val="95000"/>
                    <a:lumOff val="5000"/>
                  </a:schemeClr>
                </a:solidFill>
                <a:ea typeface="Arial" pitchFamily="-103" charset="0"/>
                <a:cs typeface="Arial" pitchFamily="-103" charset="0"/>
              </a:rPr>
              <a:t>GRI</a:t>
            </a:r>
            <a:r>
              <a:rPr lang="en-US" sz="1400" dirty="0">
                <a:solidFill>
                  <a:schemeClr val="tx1">
                    <a:lumMod val="95000"/>
                    <a:lumOff val="5000"/>
                  </a:schemeClr>
                </a:solidFill>
                <a:ea typeface="Arial" pitchFamily="-103" charset="0"/>
                <a:cs typeface="Arial" pitchFamily="-103" charset="0"/>
              </a:rPr>
              <a:t> </a:t>
            </a:r>
            <a:r>
              <a:rPr lang="en-US" sz="1400" dirty="0" err="1">
                <a:solidFill>
                  <a:schemeClr val="tx1">
                    <a:lumMod val="95000"/>
                    <a:lumOff val="5000"/>
                  </a:schemeClr>
                </a:solidFill>
                <a:ea typeface="Arial" pitchFamily="-103" charset="0"/>
                <a:cs typeface="Arial" pitchFamily="-103" charset="0"/>
              </a:rPr>
              <a:t>G3.1</a:t>
            </a:r>
            <a:r>
              <a:rPr lang="en-US" sz="1400" dirty="0">
                <a:solidFill>
                  <a:schemeClr val="tx1">
                    <a:lumMod val="95000"/>
                    <a:lumOff val="5000"/>
                  </a:schemeClr>
                </a:solidFill>
                <a:ea typeface="Arial" pitchFamily="-103" charset="0"/>
                <a:cs typeface="Arial" pitchFamily="-103" charset="0"/>
              </a:rPr>
              <a:t>, </a:t>
            </a:r>
            <a:r>
              <a:rPr lang="en-US" sz="1400" dirty="0" err="1">
                <a:solidFill>
                  <a:schemeClr val="tx1">
                    <a:lumMod val="95000"/>
                    <a:lumOff val="5000"/>
                  </a:schemeClr>
                </a:solidFill>
                <a:ea typeface="Arial" pitchFamily="-103" charset="0"/>
                <a:cs typeface="Arial" pitchFamily="-103" charset="0"/>
              </a:rPr>
              <a:t>G3.1</a:t>
            </a:r>
            <a:r>
              <a:rPr lang="en-US" sz="1400" dirty="0">
                <a:solidFill>
                  <a:schemeClr val="tx1">
                    <a:lumMod val="95000"/>
                    <a:lumOff val="5000"/>
                  </a:schemeClr>
                </a:solidFill>
                <a:ea typeface="Arial" pitchFamily="-103" charset="0"/>
                <a:cs typeface="Arial" pitchFamily="-103" charset="0"/>
              </a:rPr>
              <a:t> &amp; </a:t>
            </a:r>
            <a:r>
              <a:rPr lang="en-US" sz="1400" dirty="0" err="1">
                <a:solidFill>
                  <a:schemeClr val="tx1">
                    <a:lumMod val="95000"/>
                    <a:lumOff val="5000"/>
                  </a:schemeClr>
                </a:solidFill>
                <a:ea typeface="Arial" pitchFamily="-103" charset="0"/>
                <a:cs typeface="Arial" pitchFamily="-103" charset="0"/>
              </a:rPr>
              <a:t>G4</a:t>
            </a:r>
            <a:r>
              <a:rPr lang="en-US" sz="1400" dirty="0">
                <a:solidFill>
                  <a:schemeClr val="tx1">
                    <a:lumMod val="95000"/>
                    <a:lumOff val="5000"/>
                  </a:schemeClr>
                </a:solidFill>
                <a:ea typeface="Arial" pitchFamily="-103" charset="0"/>
                <a:cs typeface="Arial" pitchFamily="-103" charset="0"/>
              </a:rPr>
              <a:t> Bridging Module and </a:t>
            </a:r>
            <a:r>
              <a:rPr lang="en-US" sz="1400" dirty="0" err="1">
                <a:solidFill>
                  <a:schemeClr val="tx1">
                    <a:lumMod val="95000"/>
                    <a:lumOff val="5000"/>
                  </a:schemeClr>
                </a:solidFill>
                <a:ea typeface="Arial" pitchFamily="-103" charset="0"/>
                <a:cs typeface="Arial" pitchFamily="-103" charset="0"/>
              </a:rPr>
              <a:t>G4</a:t>
            </a:r>
            <a:r>
              <a:rPr lang="en-US" sz="1400" dirty="0">
                <a:solidFill>
                  <a:schemeClr val="tx1">
                    <a:lumMod val="95000"/>
                    <a:lumOff val="5000"/>
                  </a:schemeClr>
                </a:solidFill>
                <a:ea typeface="Arial" pitchFamily="-103" charset="0"/>
                <a:cs typeface="Arial" pitchFamily="-103" charset="0"/>
              </a:rPr>
              <a:t> Training for local providers.  Her</a:t>
            </a:r>
            <a:r>
              <a:rPr lang="en-GB" sz="1400" dirty="0"/>
              <a:t> qualifications include: MBA• MSc in Total Quality Management &amp; Business Excellence • ISO 9000 Lead Auditor • </a:t>
            </a:r>
            <a:r>
              <a:rPr lang="en-GB" sz="1400" dirty="0" err="1"/>
              <a:t>EFQM</a:t>
            </a:r>
            <a:r>
              <a:rPr lang="en-GB" sz="1400" dirty="0"/>
              <a:t> Accredited Excellence Assessor • Institute of Environmental Management &amp; Assessment (</a:t>
            </a:r>
            <a:r>
              <a:rPr lang="en-GB" sz="1400" dirty="0" err="1"/>
              <a:t>IEMA</a:t>
            </a:r>
            <a:r>
              <a:rPr lang="en-GB" sz="1400" dirty="0"/>
              <a:t>), Global Reporting Initiative (</a:t>
            </a:r>
            <a:r>
              <a:rPr lang="en-GB" sz="1400" dirty="0" err="1"/>
              <a:t>GRI</a:t>
            </a:r>
            <a:r>
              <a:rPr lang="en-GB" sz="1400" dirty="0"/>
              <a:t>), Institute of Leadership &amp; Management (</a:t>
            </a:r>
            <a:r>
              <a:rPr lang="en-GB" sz="1400" dirty="0" err="1"/>
              <a:t>ILM</a:t>
            </a:r>
            <a:r>
              <a:rPr lang="en-GB" sz="1400" dirty="0"/>
              <a:t>) approved trainer.</a:t>
            </a:r>
          </a:p>
        </p:txBody>
      </p:sp>
      <p:pic>
        <p:nvPicPr>
          <p:cNvPr id="13" name="Picture 2" descr="http://photos1.meetupstatic.com/photos/event/d/6/b/4/global_432114964.jpe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0" y="5902880"/>
            <a:ext cx="1610127" cy="876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Sustainability and CSR Coach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648" y="5982616"/>
            <a:ext cx="3496576"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msung2\Dropbox\SustainabilityKnowledgeGroup\Kostas\banners and pictures\aglaia_linkedin3.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1042" b="9063"/>
          <a:stretch/>
        </p:blipFill>
        <p:spPr bwMode="auto">
          <a:xfrm>
            <a:off x="266248" y="1106390"/>
            <a:ext cx="1372062" cy="1386506"/>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issp_uae_blu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249" y="5838600"/>
            <a:ext cx="2016224" cy="95434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About Aglaia </a:t>
            </a:r>
            <a:r>
              <a:rPr lang="en-US" sz="2800" b="1" cap="small" dirty="0" err="1"/>
              <a:t>Ntili</a:t>
            </a:r>
            <a:endParaRPr lang="en-US" sz="2800" b="1" cap="small" dirty="0"/>
          </a:p>
        </p:txBody>
      </p:sp>
      <p:pic>
        <p:nvPicPr>
          <p:cNvPr id="11" name="Picture 2" descr="C:\Users\samsung2\Dropbox\SustainabilityKnowledgeGroup2\Kostas\Logos\logo high resolution.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749497" y="2947"/>
            <a:ext cx="1394503" cy="85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6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2166891" y="1922544"/>
            <a:ext cx="6713020" cy="873750"/>
          </a:xfrm>
          <a:prstGeom prst="rect">
            <a:avLst/>
          </a:prstGeom>
        </p:spPr>
        <p:txBody>
          <a:bodyPr vert="horz" lIns="91440" tIns="45720" rIns="91440" bIns="45720" rtlCol="0">
            <a:noAutofit/>
          </a:bodyPr>
          <a:lstStyle/>
          <a:p>
            <a:pPr algn="just">
              <a:tabLst>
                <a:tab pos="2120900" algn="l"/>
              </a:tabLst>
            </a:pPr>
            <a:r>
              <a:rPr lang="en-GB" sz="1400" dirty="0">
                <a:solidFill>
                  <a:schemeClr val="tx1">
                    <a:lumMod val="95000"/>
                    <a:lumOff val="5000"/>
                  </a:schemeClr>
                </a:solidFill>
                <a:ea typeface="Arial" pitchFamily="-103" charset="0"/>
                <a:cs typeface="Arial" pitchFamily="-103" charset="0"/>
              </a:rPr>
              <a:t>Rawad Massoud is a senior level executive with 7 years of experience in the field of air pollution and climate change with emphasis on greenhouse gas emission auditing and reduction. </a:t>
            </a:r>
          </a:p>
        </p:txBody>
      </p:sp>
      <p:sp>
        <p:nvSpPr>
          <p:cNvPr id="12" name="Rectangle 11"/>
          <p:cNvSpPr/>
          <p:nvPr/>
        </p:nvSpPr>
        <p:spPr>
          <a:xfrm>
            <a:off x="253679" y="3002664"/>
            <a:ext cx="8626232" cy="3539430"/>
          </a:xfrm>
          <a:prstGeom prst="rect">
            <a:avLst/>
          </a:prstGeom>
        </p:spPr>
        <p:txBody>
          <a:bodyPr wrap="square">
            <a:spAutoFit/>
          </a:bodyPr>
          <a:lstStyle/>
          <a:p>
            <a:pPr algn="just">
              <a:tabLst>
                <a:tab pos="2120900" algn="l"/>
              </a:tabLst>
            </a:pPr>
            <a:r>
              <a:rPr lang="en-GB" sz="1400" dirty="0">
                <a:solidFill>
                  <a:schemeClr val="tx1">
                    <a:lumMod val="95000"/>
                    <a:lumOff val="5000"/>
                  </a:schemeClr>
                </a:solidFill>
                <a:ea typeface="Arial" pitchFamily="-103" charset="0"/>
                <a:cs typeface="Arial" pitchFamily="-103" charset="0"/>
              </a:rPr>
              <a:t>Rawad Massoud is the co-founder of V4 Advisors, which is the only private company in the Middle East and Africa that is authorized by the World Resources Institute (WRI) and the World Business Council for Sustainable Development (WBCSD) to audit the Carbon</a:t>
            </a:r>
          </a:p>
          <a:p>
            <a:pPr algn="just">
              <a:tabLst>
                <a:tab pos="2120900" algn="l"/>
              </a:tabLst>
            </a:pPr>
            <a:endParaRPr lang="en-GB" sz="1400" dirty="0">
              <a:solidFill>
                <a:schemeClr val="tx1">
                  <a:lumMod val="95000"/>
                  <a:lumOff val="5000"/>
                </a:schemeClr>
              </a:solidFill>
              <a:ea typeface="Arial" pitchFamily="-103" charset="0"/>
              <a:cs typeface="Arial" pitchFamily="-103" charset="0"/>
            </a:endParaRPr>
          </a:p>
          <a:p>
            <a:pPr algn="just">
              <a:tabLst>
                <a:tab pos="2120900" algn="l"/>
              </a:tabLst>
            </a:pPr>
            <a:r>
              <a:rPr lang="en-GB" sz="1400" dirty="0">
                <a:solidFill>
                  <a:schemeClr val="tx1">
                    <a:lumMod val="95000"/>
                    <a:lumOff val="5000"/>
                  </a:schemeClr>
                </a:solidFill>
                <a:ea typeface="Arial" pitchFamily="-103" charset="0"/>
                <a:cs typeface="Arial" pitchFamily="-103" charset="0"/>
              </a:rPr>
              <a:t>Footprint of establishments as per the "Built on GHG Protocol" standard. Mr. Massoud has solid experience in GRI-4 requirements and reporting. </a:t>
            </a:r>
          </a:p>
          <a:p>
            <a:pPr algn="just">
              <a:tabLst>
                <a:tab pos="2120900" algn="l"/>
              </a:tabLst>
            </a:pPr>
            <a:endParaRPr lang="en-GB" sz="1400" dirty="0">
              <a:solidFill>
                <a:schemeClr val="tx1">
                  <a:lumMod val="95000"/>
                  <a:lumOff val="5000"/>
                </a:schemeClr>
              </a:solidFill>
              <a:ea typeface="Arial" pitchFamily="-103" charset="0"/>
              <a:cs typeface="Arial" pitchFamily="-103" charset="0"/>
            </a:endParaRPr>
          </a:p>
          <a:p>
            <a:pPr algn="just">
              <a:tabLst>
                <a:tab pos="2120900" algn="l"/>
              </a:tabLst>
            </a:pPr>
            <a:r>
              <a:rPr lang="en-GB" sz="1400" dirty="0">
                <a:solidFill>
                  <a:schemeClr val="tx1">
                    <a:lumMod val="95000"/>
                    <a:lumOff val="5000"/>
                  </a:schemeClr>
                </a:solidFill>
                <a:ea typeface="Arial" pitchFamily="-103" charset="0"/>
                <a:cs typeface="Arial" pitchFamily="-103" charset="0"/>
              </a:rPr>
              <a:t>Prior to V4 Advisors, Rawad Massoud was one of the core team members of the American University of Beirut (AUB) to research and monitor air pollution levels.</a:t>
            </a:r>
          </a:p>
          <a:p>
            <a:pPr algn="just">
              <a:tabLst>
                <a:tab pos="2120900" algn="l"/>
              </a:tabLst>
            </a:pPr>
            <a:endParaRPr lang="en-GB" sz="1400" dirty="0">
              <a:solidFill>
                <a:schemeClr val="tx1">
                  <a:lumMod val="95000"/>
                  <a:lumOff val="5000"/>
                </a:schemeClr>
              </a:solidFill>
              <a:ea typeface="Arial" pitchFamily="-103" charset="0"/>
              <a:cs typeface="Arial" pitchFamily="-103" charset="0"/>
            </a:endParaRPr>
          </a:p>
          <a:p>
            <a:pPr algn="just">
              <a:tabLst>
                <a:tab pos="2120900" algn="l"/>
              </a:tabLst>
            </a:pPr>
            <a:r>
              <a:rPr lang="en-GB" sz="1400" dirty="0">
                <a:solidFill>
                  <a:schemeClr val="tx1">
                    <a:lumMod val="95000"/>
                    <a:lumOff val="5000"/>
                  </a:schemeClr>
                </a:solidFill>
                <a:ea typeface="Arial" pitchFamily="-103" charset="0"/>
                <a:cs typeface="Arial" pitchFamily="-103" charset="0"/>
              </a:rPr>
              <a:t>Rawad has actively participated in Clean Energy Business Council events and was invited to 2 consecutive panel discussions during their annual meetings in Dubai to talk on GHG audit, Climate Change and Waste to Energy </a:t>
            </a:r>
            <a:r>
              <a:rPr lang="en-GB" sz="1400" dirty="0" err="1">
                <a:solidFill>
                  <a:schemeClr val="tx1">
                    <a:lumMod val="95000"/>
                    <a:lumOff val="5000"/>
                  </a:schemeClr>
                </a:solidFill>
                <a:ea typeface="Arial" pitchFamily="-103" charset="0"/>
                <a:cs typeface="Arial" pitchFamily="-103" charset="0"/>
              </a:rPr>
              <a:t>challengeces</a:t>
            </a:r>
            <a:r>
              <a:rPr lang="en-GB" sz="1400" dirty="0">
                <a:solidFill>
                  <a:schemeClr val="tx1">
                    <a:lumMod val="95000"/>
                    <a:lumOff val="5000"/>
                  </a:schemeClr>
                </a:solidFill>
                <a:ea typeface="Arial" pitchFamily="-103" charset="0"/>
                <a:cs typeface="Arial" pitchFamily="-103" charset="0"/>
              </a:rPr>
              <a:t>. </a:t>
            </a:r>
          </a:p>
          <a:p>
            <a:pPr algn="just">
              <a:tabLst>
                <a:tab pos="2120900" algn="l"/>
              </a:tabLst>
            </a:pPr>
            <a:r>
              <a:rPr lang="en-GB" sz="1400" dirty="0">
                <a:solidFill>
                  <a:schemeClr val="tx1">
                    <a:lumMod val="95000"/>
                    <a:lumOff val="5000"/>
                  </a:schemeClr>
                </a:solidFill>
                <a:ea typeface="Arial" pitchFamily="-103" charset="0"/>
                <a:cs typeface="Arial" pitchFamily="-103" charset="0"/>
              </a:rPr>
              <a:t>  </a:t>
            </a:r>
          </a:p>
          <a:p>
            <a:pPr algn="just">
              <a:tabLst>
                <a:tab pos="2120900" algn="l"/>
              </a:tabLst>
            </a:pPr>
            <a:r>
              <a:rPr lang="en-GB" sz="1400" dirty="0">
                <a:solidFill>
                  <a:schemeClr val="tx1">
                    <a:lumMod val="95000"/>
                    <a:lumOff val="5000"/>
                  </a:schemeClr>
                </a:solidFill>
                <a:ea typeface="Arial" pitchFamily="-103" charset="0"/>
                <a:cs typeface="Arial" pitchFamily="-103" charset="0"/>
              </a:rPr>
              <a:t>Rawad Massoud holds a Masters degree in Risk Assessment in toxicology and environmental health from Utrecht University in Utrecht Netherlands and Bachelors degree in chemistry and Biochemistry from the Lebanese University.</a:t>
            </a:r>
          </a:p>
        </p:txBody>
      </p:sp>
      <p:sp>
        <p:nvSpPr>
          <p:cNvPr id="18" name="Rectangle 17"/>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About Rawad Massoud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200"/>
          <a:stretch/>
        </p:blipFill>
        <p:spPr>
          <a:xfrm>
            <a:off x="376231" y="1035065"/>
            <a:ext cx="1685153" cy="175551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459" y="836712"/>
            <a:ext cx="2541856" cy="1080120"/>
          </a:xfrm>
          <a:prstGeom prst="rect">
            <a:avLst/>
          </a:prstGeom>
        </p:spPr>
      </p:pic>
    </p:spTree>
    <p:extLst>
      <p:ext uri="{BB962C8B-B14F-4D97-AF65-F5344CB8AC3E}">
        <p14:creationId xmlns:p14="http://schemas.microsoft.com/office/powerpoint/2010/main" val="179342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6</a:t>
            </a:fld>
            <a:endParaRPr lang="el-GR" dirty="0"/>
          </a:p>
        </p:txBody>
      </p:sp>
      <p:sp>
        <p:nvSpPr>
          <p:cNvPr id="5" name="Content Placeholder 4"/>
          <p:cNvSpPr>
            <a:spLocks noGrp="1"/>
          </p:cNvSpPr>
          <p:nvPr>
            <p:ph idx="1"/>
          </p:nvPr>
        </p:nvSpPr>
        <p:spPr>
          <a:xfrm>
            <a:off x="457200" y="1196752"/>
            <a:ext cx="8435280" cy="5328592"/>
          </a:xfrm>
        </p:spPr>
        <p:txBody>
          <a:bodyPr>
            <a:normAutofit fontScale="92500" lnSpcReduction="20000"/>
          </a:bodyPr>
          <a:lstStyle/>
          <a:p>
            <a:pPr algn="just"/>
            <a:r>
              <a:rPr lang="en-US" sz="2900" i="1" u="sng" dirty="0">
                <a:solidFill>
                  <a:srgbClr val="00B050"/>
                </a:solidFill>
                <a:latin typeface="+mj-lt"/>
              </a:rPr>
              <a:t>Climate Change</a:t>
            </a:r>
            <a:r>
              <a:rPr lang="en-US" sz="2900" dirty="0">
                <a:solidFill>
                  <a:srgbClr val="00B050"/>
                </a:solidFill>
                <a:latin typeface="+mj-lt"/>
              </a:rPr>
              <a:t>:</a:t>
            </a:r>
            <a:r>
              <a:rPr lang="en-US" sz="2900" dirty="0">
                <a:latin typeface="+mj-lt"/>
              </a:rPr>
              <a:t> </a:t>
            </a:r>
            <a:r>
              <a:rPr lang="en-US" sz="2700" b="1" dirty="0">
                <a:latin typeface="+mj-lt"/>
              </a:rPr>
              <a:t>significant</a:t>
            </a:r>
            <a:r>
              <a:rPr lang="en-US" sz="2700" dirty="0">
                <a:latin typeface="+mj-lt"/>
              </a:rPr>
              <a:t> and </a:t>
            </a:r>
            <a:r>
              <a:rPr lang="en-US" sz="2700" b="1" dirty="0">
                <a:latin typeface="+mj-lt"/>
              </a:rPr>
              <a:t>lasting</a:t>
            </a:r>
            <a:r>
              <a:rPr lang="en-US" sz="2700" dirty="0">
                <a:latin typeface="+mj-lt"/>
              </a:rPr>
              <a:t> </a:t>
            </a:r>
            <a:r>
              <a:rPr lang="en-US" sz="2700" b="1" dirty="0">
                <a:latin typeface="+mj-lt"/>
              </a:rPr>
              <a:t>change</a:t>
            </a:r>
            <a:r>
              <a:rPr lang="en-US" sz="2700" dirty="0">
                <a:latin typeface="+mj-lt"/>
              </a:rPr>
              <a:t> in the statistical distribution of </a:t>
            </a:r>
            <a:r>
              <a:rPr lang="en-US" sz="2700" b="1" dirty="0">
                <a:latin typeface="+mj-lt"/>
              </a:rPr>
              <a:t>weather patterns </a:t>
            </a:r>
            <a:r>
              <a:rPr lang="en-US" sz="2700" dirty="0">
                <a:latin typeface="+mj-lt"/>
              </a:rPr>
              <a:t>over periods ranging from </a:t>
            </a:r>
            <a:r>
              <a:rPr lang="en-US" sz="2700" b="1" dirty="0">
                <a:latin typeface="+mj-lt"/>
              </a:rPr>
              <a:t>decades to millions of years</a:t>
            </a:r>
            <a:r>
              <a:rPr lang="en-US" sz="2700" dirty="0">
                <a:latin typeface="+mj-lt"/>
              </a:rPr>
              <a:t>.</a:t>
            </a:r>
          </a:p>
          <a:p>
            <a:pPr marL="346075" indent="0" algn="just">
              <a:buNone/>
            </a:pPr>
            <a:r>
              <a:rPr lang="en-US" sz="2700" dirty="0">
                <a:latin typeface="+mj-lt"/>
              </a:rPr>
              <a:t>It may be a </a:t>
            </a:r>
            <a:r>
              <a:rPr lang="en-US" sz="2700" b="1" dirty="0">
                <a:latin typeface="+mj-lt"/>
              </a:rPr>
              <a:t>change in average weather conditions</a:t>
            </a:r>
            <a:r>
              <a:rPr lang="en-US" sz="2700" dirty="0">
                <a:latin typeface="+mj-lt"/>
              </a:rPr>
              <a:t>, or in the distribution of weather around the average conditions (i.e., more or fewer </a:t>
            </a:r>
            <a:r>
              <a:rPr lang="en-US" sz="2700" b="1" dirty="0">
                <a:latin typeface="+mj-lt"/>
              </a:rPr>
              <a:t>extreme weather events</a:t>
            </a:r>
            <a:r>
              <a:rPr lang="en-US" sz="2700" dirty="0">
                <a:latin typeface="+mj-lt"/>
              </a:rPr>
              <a:t>).</a:t>
            </a:r>
          </a:p>
          <a:p>
            <a:pPr marL="0" indent="0" algn="just">
              <a:buNone/>
            </a:pPr>
            <a:endParaRPr lang="en-US" sz="2600" dirty="0">
              <a:latin typeface="+mj-lt"/>
            </a:endParaRPr>
          </a:p>
          <a:p>
            <a:pPr algn="just"/>
            <a:r>
              <a:rPr lang="en-US" sz="2900" i="1" u="sng" dirty="0">
                <a:solidFill>
                  <a:srgbClr val="00B050"/>
                </a:solidFill>
              </a:rPr>
              <a:t>INDC</a:t>
            </a:r>
            <a:r>
              <a:rPr lang="en-US" sz="2900" i="1" dirty="0">
                <a:solidFill>
                  <a:srgbClr val="00B050"/>
                </a:solidFill>
              </a:rPr>
              <a:t>:</a:t>
            </a:r>
            <a:r>
              <a:rPr lang="en-US" sz="2900" i="1" dirty="0"/>
              <a:t>  </a:t>
            </a:r>
            <a:r>
              <a:rPr lang="en-US" sz="2700" b="1" i="1" dirty="0"/>
              <a:t>I</a:t>
            </a:r>
            <a:r>
              <a:rPr lang="en-US" sz="2700" i="1" dirty="0"/>
              <a:t>ntended </a:t>
            </a:r>
            <a:r>
              <a:rPr lang="en-US" sz="2700" b="1" i="1" dirty="0"/>
              <a:t>N</a:t>
            </a:r>
            <a:r>
              <a:rPr lang="en-US" sz="2700" i="1" dirty="0"/>
              <a:t>ationally </a:t>
            </a:r>
            <a:r>
              <a:rPr lang="en-US" sz="2700" b="1" i="1" dirty="0"/>
              <a:t>D</a:t>
            </a:r>
            <a:r>
              <a:rPr lang="en-US" sz="2700" i="1" dirty="0"/>
              <a:t>etermined </a:t>
            </a:r>
            <a:r>
              <a:rPr lang="en-US" sz="2700" b="1" i="1" dirty="0"/>
              <a:t>C</a:t>
            </a:r>
            <a:r>
              <a:rPr lang="en-US" sz="2700" i="1" dirty="0"/>
              <a:t>ontribution by 2030</a:t>
            </a:r>
          </a:p>
          <a:p>
            <a:pPr marL="0" indent="0" algn="just">
              <a:buNone/>
            </a:pPr>
            <a:endParaRPr lang="en-US" sz="2900" dirty="0"/>
          </a:p>
          <a:p>
            <a:pPr algn="just"/>
            <a:r>
              <a:rPr lang="en-US" sz="2900" i="1" u="sng" dirty="0">
                <a:solidFill>
                  <a:srgbClr val="00B050"/>
                </a:solidFill>
              </a:rPr>
              <a:t>Climate Mitigation</a:t>
            </a:r>
            <a:r>
              <a:rPr lang="en-US" sz="2900" i="1" dirty="0">
                <a:solidFill>
                  <a:srgbClr val="00B050"/>
                </a:solidFill>
              </a:rPr>
              <a:t>: </a:t>
            </a:r>
            <a:r>
              <a:rPr lang="en-GB" sz="2700" dirty="0"/>
              <a:t>An anthropogenic intervention to reduce the sources or enhance the sinks of greenhouse gases</a:t>
            </a:r>
          </a:p>
          <a:p>
            <a:endParaRPr lang="en-US" sz="2900" i="1" dirty="0">
              <a:solidFill>
                <a:srgbClr val="00B050"/>
              </a:solidFill>
            </a:endParaRPr>
          </a:p>
          <a:p>
            <a:r>
              <a:rPr lang="en-US" sz="2900" i="1" u="sng" dirty="0">
                <a:solidFill>
                  <a:srgbClr val="00B050"/>
                </a:solidFill>
              </a:rPr>
              <a:t>Adaptation</a:t>
            </a:r>
            <a:r>
              <a:rPr lang="en-US" sz="2900" i="1" dirty="0">
                <a:solidFill>
                  <a:srgbClr val="00B050"/>
                </a:solidFill>
              </a:rPr>
              <a:t>:</a:t>
            </a:r>
            <a:r>
              <a:rPr lang="en-US" sz="2900" dirty="0"/>
              <a:t>  </a:t>
            </a:r>
            <a:r>
              <a:rPr lang="en-US" sz="2700" dirty="0"/>
              <a:t>An action / </a:t>
            </a:r>
            <a:r>
              <a:rPr lang="en-GB" sz="2700" dirty="0"/>
              <a:t>actions taken to help communities and ecosystems cope with </a:t>
            </a:r>
            <a:r>
              <a:rPr lang="en-GB" sz="2700" b="1" dirty="0"/>
              <a:t>changing climate</a:t>
            </a:r>
            <a:r>
              <a:rPr lang="en-GB" sz="2700" dirty="0"/>
              <a:t> condition</a:t>
            </a:r>
          </a:p>
        </p:txBody>
      </p:sp>
      <p:sp>
        <p:nvSpPr>
          <p:cNvPr id="10" name="Rectangle 9"/>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Lebanon Climate Act– Definitions </a:t>
              </a:r>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1365758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16016" y="836712"/>
            <a:ext cx="4415226" cy="5423339"/>
            <a:chOff x="395537" y="945930"/>
            <a:chExt cx="4034574" cy="5423339"/>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742" t="22431" r="30632" b="20348"/>
            <a:stretch/>
          </p:blipFill>
          <p:spPr bwMode="auto">
            <a:xfrm>
              <a:off x="395537" y="945930"/>
              <a:ext cx="4034574" cy="542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5-Point Star 3"/>
            <p:cNvSpPr/>
            <p:nvPr/>
          </p:nvSpPr>
          <p:spPr>
            <a:xfrm>
              <a:off x="971600" y="2323986"/>
              <a:ext cx="144016" cy="144016"/>
            </a:xfrm>
            <a:prstGeom prst="star5">
              <a:avLst/>
            </a:prstGeom>
            <a:solidFill>
              <a:srgbClr val="F17315"/>
            </a:solidFill>
            <a:ln>
              <a:solidFill>
                <a:srgbClr val="F17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Point Star 5"/>
            <p:cNvSpPr/>
            <p:nvPr/>
          </p:nvSpPr>
          <p:spPr>
            <a:xfrm>
              <a:off x="1962319" y="3279364"/>
              <a:ext cx="144016" cy="144016"/>
            </a:xfrm>
            <a:prstGeom prst="star5">
              <a:avLst/>
            </a:prstGeom>
            <a:solidFill>
              <a:srgbClr val="F17315"/>
            </a:solidFill>
            <a:ln>
              <a:solidFill>
                <a:srgbClr val="F17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2488719" y="3441576"/>
              <a:ext cx="144016" cy="144016"/>
            </a:xfrm>
            <a:prstGeom prst="star5">
              <a:avLst/>
            </a:prstGeom>
            <a:solidFill>
              <a:srgbClr val="F17315"/>
            </a:solidFill>
            <a:ln>
              <a:solidFill>
                <a:srgbClr val="F17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5-Point Star 7"/>
            <p:cNvSpPr/>
            <p:nvPr/>
          </p:nvSpPr>
          <p:spPr>
            <a:xfrm>
              <a:off x="1185136" y="4437112"/>
              <a:ext cx="144016" cy="144016"/>
            </a:xfrm>
            <a:prstGeom prst="star5">
              <a:avLst/>
            </a:prstGeom>
            <a:solidFill>
              <a:srgbClr val="F17315"/>
            </a:solidFill>
            <a:ln>
              <a:solidFill>
                <a:srgbClr val="F17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5-Point Star 8"/>
            <p:cNvSpPr/>
            <p:nvPr/>
          </p:nvSpPr>
          <p:spPr>
            <a:xfrm>
              <a:off x="1448336" y="4449688"/>
              <a:ext cx="144016" cy="144016"/>
            </a:xfrm>
            <a:prstGeom prst="star5">
              <a:avLst/>
            </a:prstGeom>
            <a:solidFill>
              <a:srgbClr val="F17315"/>
            </a:solidFill>
            <a:ln>
              <a:solidFill>
                <a:srgbClr val="F17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5-Point Star 9"/>
            <p:cNvSpPr/>
            <p:nvPr/>
          </p:nvSpPr>
          <p:spPr>
            <a:xfrm>
              <a:off x="3059832" y="4077072"/>
              <a:ext cx="144016" cy="144016"/>
            </a:xfrm>
            <a:prstGeom prst="star5">
              <a:avLst/>
            </a:prstGeom>
            <a:solidFill>
              <a:srgbClr val="F17315"/>
            </a:solidFill>
            <a:ln>
              <a:solidFill>
                <a:srgbClr val="F17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5-Point Star 10"/>
            <p:cNvSpPr/>
            <p:nvPr/>
          </p:nvSpPr>
          <p:spPr>
            <a:xfrm>
              <a:off x="3203848" y="3861048"/>
              <a:ext cx="144016" cy="144016"/>
            </a:xfrm>
            <a:prstGeom prst="star5">
              <a:avLst/>
            </a:prstGeom>
            <a:solidFill>
              <a:srgbClr val="F17315"/>
            </a:solidFill>
            <a:ln>
              <a:solidFill>
                <a:srgbClr val="F17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5-Point Star 11"/>
            <p:cNvSpPr/>
            <p:nvPr/>
          </p:nvSpPr>
          <p:spPr>
            <a:xfrm>
              <a:off x="2961735" y="3573016"/>
              <a:ext cx="144016" cy="144016"/>
            </a:xfrm>
            <a:prstGeom prst="star5">
              <a:avLst/>
            </a:prstGeom>
            <a:solidFill>
              <a:srgbClr val="F17315"/>
            </a:solidFill>
            <a:ln>
              <a:solidFill>
                <a:srgbClr val="F17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5-Point Star 14"/>
          <p:cNvSpPr/>
          <p:nvPr/>
        </p:nvSpPr>
        <p:spPr>
          <a:xfrm>
            <a:off x="6502628" y="2780928"/>
            <a:ext cx="157604" cy="144016"/>
          </a:xfrm>
          <a:prstGeom prst="star5">
            <a:avLst/>
          </a:prstGeom>
          <a:solidFill>
            <a:srgbClr val="F17315"/>
          </a:solidFill>
          <a:ln>
            <a:solidFill>
              <a:srgbClr val="F17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5-Point Star 15"/>
          <p:cNvSpPr/>
          <p:nvPr/>
        </p:nvSpPr>
        <p:spPr>
          <a:xfrm>
            <a:off x="5134476" y="3036745"/>
            <a:ext cx="157604" cy="144016"/>
          </a:xfrm>
          <a:prstGeom prst="star5">
            <a:avLst/>
          </a:prstGeom>
          <a:solidFill>
            <a:srgbClr val="F17315"/>
          </a:solidFill>
          <a:ln>
            <a:solidFill>
              <a:srgbClr val="F17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14582" y="1052736"/>
            <a:ext cx="4572000" cy="5601533"/>
          </a:xfrm>
          <a:prstGeom prst="rect">
            <a:avLst/>
          </a:prstGeom>
        </p:spPr>
        <p:txBody>
          <a:bodyPr>
            <a:spAutoFit/>
          </a:bodyPr>
          <a:lstStyle/>
          <a:p>
            <a:pPr algn="just">
              <a:spcBef>
                <a:spcPts val="300"/>
              </a:spcBef>
              <a:buClr>
                <a:schemeClr val="accent6">
                  <a:lumMod val="75000"/>
                </a:schemeClr>
              </a:buClr>
              <a:tabLst>
                <a:tab pos="2120900" algn="l"/>
              </a:tabLst>
            </a:pPr>
            <a:r>
              <a:rPr lang="en-GB" sz="2400" b="1" dirty="0">
                <a:solidFill>
                  <a:schemeClr val="tx1">
                    <a:lumMod val="75000"/>
                    <a:lumOff val="25000"/>
                  </a:schemeClr>
                </a:solidFill>
              </a:rPr>
              <a:t>Our clients include</a:t>
            </a:r>
            <a:r>
              <a:rPr lang="en-GB" sz="2400" b="1" dirty="0">
                <a:solidFill>
                  <a:schemeClr val="accent6">
                    <a:lumMod val="75000"/>
                  </a:schemeClr>
                </a:solidFill>
              </a:rPr>
              <a:t>* </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Banking</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Construction</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Consulting</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Concessionaire</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Cosmetics</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Education</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err="1"/>
              <a:t>FMCG</a:t>
            </a:r>
            <a:endParaRPr lang="en-GB" dirty="0"/>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Facility Management </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Local Authorities</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Oil &amp; Gas</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Pharmaceuticals </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NGOs</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Shipping</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Telecommunications </a:t>
            </a:r>
          </a:p>
          <a:p>
            <a:pPr marL="285750" indent="-285750" algn="just">
              <a:spcBef>
                <a:spcPts val="300"/>
              </a:spcBef>
              <a:buClr>
                <a:schemeClr val="accent6">
                  <a:lumMod val="75000"/>
                </a:schemeClr>
              </a:buClr>
              <a:buFont typeface="Arial" panose="020B0604020202020204" pitchFamily="34" charset="0"/>
              <a:buChar char="•"/>
              <a:tabLst>
                <a:tab pos="2120900" algn="l"/>
              </a:tabLst>
            </a:pPr>
            <a:r>
              <a:rPr lang="en-GB" dirty="0"/>
              <a:t>Technology</a:t>
            </a:r>
          </a:p>
          <a:p>
            <a:pPr algn="just">
              <a:spcBef>
                <a:spcPts val="300"/>
              </a:spcBef>
              <a:buClr>
                <a:schemeClr val="accent6">
                  <a:lumMod val="75000"/>
                </a:schemeClr>
              </a:buClr>
              <a:tabLst>
                <a:tab pos="2120900" algn="l"/>
              </a:tabLst>
            </a:pPr>
            <a:r>
              <a:rPr lang="en-GB" sz="2000" b="1" i="1" dirty="0">
                <a:solidFill>
                  <a:schemeClr val="accent6">
                    <a:lumMod val="75000"/>
                  </a:schemeClr>
                </a:solidFill>
              </a:rPr>
              <a:t>*</a:t>
            </a:r>
            <a:r>
              <a:rPr lang="en-GB" i="1" dirty="0"/>
              <a:t> </a:t>
            </a:r>
            <a:r>
              <a:rPr lang="en-GB" i="1" dirty="0">
                <a:solidFill>
                  <a:schemeClr val="accent6">
                    <a:lumMod val="75000"/>
                  </a:schemeClr>
                </a:solidFill>
              </a:rPr>
              <a:t>sample clientele</a:t>
            </a:r>
          </a:p>
        </p:txBody>
      </p:sp>
      <p:sp>
        <p:nvSpPr>
          <p:cNvPr id="23" name="Rectangle 22"/>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About Sustainability Knowledge Group</a:t>
            </a:r>
          </a:p>
        </p:txBody>
      </p:sp>
      <p:pic>
        <p:nvPicPr>
          <p:cNvPr id="17" name="Picture 2" descr="C:\Users\samsung2\Dropbox\SustainabilityKnowledgeGroup2\Kostas\Logos\logo high resolution.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755876" y="0"/>
            <a:ext cx="1394503" cy="85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623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61</a:t>
            </a:fld>
            <a:endParaRPr lang="el-GR" dirty="0"/>
          </a:p>
        </p:txBody>
      </p:sp>
      <p:pic>
        <p:nvPicPr>
          <p:cNvPr id="5" name="Immagine 7" descr="C:\Users\comec_000\Documents\0 ClimaSouth\06 IC tools\06 Logo\agriconsulting consortium 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7141" y="6093296"/>
            <a:ext cx="1665059" cy="470149"/>
          </a:xfrm>
          <a:prstGeom prst="rect">
            <a:avLst/>
          </a:prstGeom>
          <a:noFill/>
          <a:ln>
            <a:noFill/>
          </a:ln>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3677" y="202039"/>
            <a:ext cx="1197058" cy="119705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665" y="240783"/>
            <a:ext cx="1425957" cy="80206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3099" y="92265"/>
            <a:ext cx="672428" cy="1336518"/>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l="4328" t="32774" b="30313"/>
          <a:stretch/>
        </p:blipFill>
        <p:spPr>
          <a:xfrm>
            <a:off x="3675803" y="202039"/>
            <a:ext cx="4315153" cy="936346"/>
          </a:xfrm>
          <a:prstGeom prst="rect">
            <a:avLst/>
          </a:prstGeom>
        </p:spPr>
      </p:pic>
      <p:pic>
        <p:nvPicPr>
          <p:cNvPr id="10" name="Immagine 24"/>
          <p:cNvPicPr/>
          <p:nvPr/>
        </p:nvPicPr>
        <p:blipFill rotWithShape="1">
          <a:blip r:embed="rId7" cstate="print">
            <a:extLst>
              <a:ext uri="{28A0092B-C50C-407E-A947-70E740481C1C}">
                <a14:useLocalDpi xmlns:a14="http://schemas.microsoft.com/office/drawing/2010/main" val="0"/>
              </a:ext>
            </a:extLst>
          </a:blip>
          <a:srcRect/>
          <a:stretch/>
        </p:blipFill>
        <p:spPr bwMode="auto">
          <a:xfrm>
            <a:off x="8008530" y="836858"/>
            <a:ext cx="994453" cy="431902"/>
          </a:xfrm>
          <a:prstGeom prst="rect">
            <a:avLst/>
          </a:prstGeom>
          <a:ln>
            <a:noFill/>
          </a:ln>
          <a:extLst>
            <a:ext uri="{53640926-AAD7-44D8-BBD7-CCE9431645EC}">
              <a14:shadowObscured xmlns:a14="http://schemas.microsoft.com/office/drawing/2010/main"/>
            </a:ext>
          </a:extLst>
        </p:spPr>
      </p:pic>
      <p:pic>
        <p:nvPicPr>
          <p:cNvPr id="11" name="Immagine 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8116" y="92266"/>
            <a:ext cx="835283" cy="664722"/>
          </a:xfrm>
          <a:prstGeom prst="rect">
            <a:avLst/>
          </a:prstGeom>
          <a:noFill/>
          <a:ln w="9525">
            <a:noFill/>
            <a:miter lim="800000"/>
            <a:headEnd/>
            <a:tailEnd/>
          </a:ln>
        </p:spPr>
      </p:pic>
      <p:pic>
        <p:nvPicPr>
          <p:cNvPr id="12" name="Immagine 22" descr="cid:image001.jpg@01D21334.2C51A120"/>
          <p:cNvPicPr/>
          <p:nvPr/>
        </p:nvPicPr>
        <p:blipFill rotWithShape="1">
          <a:blip r:embed="rId9" r:link="rId10" cstate="print">
            <a:extLst>
              <a:ext uri="{28A0092B-C50C-407E-A947-70E740481C1C}">
                <a14:useLocalDpi xmlns:a14="http://schemas.microsoft.com/office/drawing/2010/main" val="0"/>
              </a:ext>
            </a:extLst>
          </a:blip>
          <a:srcRect l="6937" t="15177" r="-1" b="11962"/>
          <a:stretch>
            <a:fillRect/>
          </a:stretch>
        </p:blipFill>
        <p:spPr bwMode="auto">
          <a:xfrm>
            <a:off x="2379660" y="5877272"/>
            <a:ext cx="2156000" cy="848390"/>
          </a:xfrm>
          <a:prstGeom prst="rect">
            <a:avLst/>
          </a:prstGeom>
          <a:noFill/>
          <a:ln>
            <a:noFill/>
          </a:ln>
          <a:extLst>
            <a:ext uri="{53640926-AAD7-44D8-BBD7-CCE9431645EC}">
              <a14:shadowObscured xmlns:a14="http://schemas.microsoft.com/office/drawing/2010/main"/>
            </a:ext>
          </a:extLst>
        </p:spPr>
      </p:pic>
      <p:sp>
        <p:nvSpPr>
          <p:cNvPr id="14" name="Rectangle 13"/>
          <p:cNvSpPr/>
          <p:nvPr/>
        </p:nvSpPr>
        <p:spPr>
          <a:xfrm>
            <a:off x="6372200" y="3389655"/>
            <a:ext cx="2576158" cy="1492716"/>
          </a:xfrm>
          <a:prstGeom prst="rect">
            <a:avLst/>
          </a:prstGeom>
          <a:noFill/>
        </p:spPr>
        <p:txBody>
          <a:bodyPr wrap="square">
            <a:spAutoFit/>
          </a:bodyPr>
          <a:lstStyle/>
          <a:p>
            <a:r>
              <a:rPr lang="en-US" sz="1600" b="1" dirty="0" err="1">
                <a:sym typeface="Myriad Pro Light" charset="0"/>
              </a:rPr>
              <a:t>Rawad</a:t>
            </a:r>
            <a:r>
              <a:rPr lang="en-US" sz="1600" b="1" dirty="0">
                <a:sym typeface="Myriad Pro Light" charset="0"/>
              </a:rPr>
              <a:t> </a:t>
            </a:r>
            <a:r>
              <a:rPr lang="en-US" sz="1600" b="1" dirty="0" err="1">
                <a:sym typeface="Myriad Pro Light" charset="0"/>
              </a:rPr>
              <a:t>Massoud</a:t>
            </a:r>
            <a:r>
              <a:rPr lang="en-US" sz="1600" b="1" dirty="0">
                <a:sym typeface="Myriad Pro Light" charset="0"/>
              </a:rPr>
              <a:t> </a:t>
            </a:r>
          </a:p>
          <a:p>
            <a:endParaRPr lang="en-US" sz="1100" b="1" dirty="0">
              <a:sym typeface="Myriad Pro Bold" charset="0"/>
            </a:endParaRPr>
          </a:p>
          <a:p>
            <a:r>
              <a:rPr lang="en-US" sz="1600" dirty="0"/>
              <a:t>Executive Managing Director</a:t>
            </a:r>
            <a:endParaRPr lang="en-US" sz="1600" dirty="0">
              <a:sym typeface="Myriad Pro Light" charset="0"/>
            </a:endParaRPr>
          </a:p>
          <a:p>
            <a:r>
              <a:rPr lang="en-US" sz="1600" dirty="0">
                <a:sym typeface="Myriad Pro Light" charset="0"/>
              </a:rPr>
              <a:t>+961 71 139943</a:t>
            </a:r>
          </a:p>
          <a:p>
            <a:r>
              <a:rPr lang="en-US" sz="1600" dirty="0">
                <a:sym typeface="Myriad Pro Light" charset="0"/>
              </a:rPr>
              <a:t>+961 9 911 953</a:t>
            </a:r>
          </a:p>
          <a:p>
            <a:r>
              <a:rPr lang="en-US" sz="1600" dirty="0">
                <a:sym typeface="Myriad Pro Light" charset="0"/>
              </a:rPr>
              <a:t>www.V4Advisors.com</a:t>
            </a:r>
          </a:p>
        </p:txBody>
      </p:sp>
      <p:sp>
        <p:nvSpPr>
          <p:cNvPr id="15" name="Rectangle 14"/>
          <p:cNvSpPr/>
          <p:nvPr/>
        </p:nvSpPr>
        <p:spPr>
          <a:xfrm>
            <a:off x="243099" y="3389655"/>
            <a:ext cx="3816424" cy="1508105"/>
          </a:xfrm>
          <a:prstGeom prst="rect">
            <a:avLst/>
          </a:prstGeom>
        </p:spPr>
        <p:txBody>
          <a:bodyPr wrap="square">
            <a:spAutoFit/>
          </a:bodyPr>
          <a:lstStyle/>
          <a:p>
            <a:r>
              <a:rPr lang="en-US" sz="1600" b="1" dirty="0">
                <a:sym typeface="Myriad Pro Light" charset="0"/>
              </a:rPr>
              <a:t>Aglaia </a:t>
            </a:r>
            <a:r>
              <a:rPr lang="en-US" sz="1600" b="1" dirty="0" err="1">
                <a:sym typeface="Myriad Pro Light" charset="0"/>
              </a:rPr>
              <a:t>Ntili</a:t>
            </a:r>
            <a:r>
              <a:rPr lang="en-US" sz="1600" b="1" dirty="0">
                <a:sym typeface="Myriad Pro Light" charset="0"/>
              </a:rPr>
              <a:t> </a:t>
            </a:r>
          </a:p>
          <a:p>
            <a:endParaRPr lang="en-US" sz="1100" b="1" dirty="0">
              <a:sym typeface="Myriad Pro Bold" charset="0"/>
            </a:endParaRPr>
          </a:p>
          <a:p>
            <a:r>
              <a:rPr lang="en-US" sz="1600" dirty="0"/>
              <a:t>Managing Director</a:t>
            </a:r>
            <a:endParaRPr lang="en-US" sz="1600" dirty="0">
              <a:sym typeface="Myriad Pro Light" charset="0"/>
            </a:endParaRPr>
          </a:p>
          <a:p>
            <a:r>
              <a:rPr lang="en-GB" sz="1600" dirty="0"/>
              <a:t>+30 6972031126,</a:t>
            </a:r>
          </a:p>
          <a:p>
            <a:r>
              <a:rPr lang="en-GB" sz="1600" dirty="0"/>
              <a:t>+971 553231190</a:t>
            </a:r>
          </a:p>
          <a:p>
            <a:r>
              <a:rPr lang="en-US" sz="1600" dirty="0" err="1">
                <a:sym typeface="Myriad Pro Light" charset="0"/>
              </a:rPr>
              <a:t>www.SustainabilityKnowledgeGroup.com</a:t>
            </a:r>
            <a:endParaRPr lang="en-US" sz="1600" dirty="0">
              <a:sym typeface="Myriad Pro Light" charset="0"/>
            </a:endParaRPr>
          </a:p>
        </p:txBody>
      </p:sp>
      <p:pic>
        <p:nvPicPr>
          <p:cNvPr id="16" name="Picture 4" descr="C:\Users\samsung2\Desktop\SustainabilityKnowledgeGroup\Marketing\Logo\SK_transparent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524804" y="3857880"/>
            <a:ext cx="1008112" cy="5716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V4 advisors  logo.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55293" y="3757102"/>
            <a:ext cx="1546418" cy="773209"/>
          </a:xfrm>
          <a:prstGeom prst="rect">
            <a:avLst/>
          </a:prstGeom>
        </p:spPr>
      </p:pic>
      <p:sp>
        <p:nvSpPr>
          <p:cNvPr id="18" name="Rectangle 17"/>
          <p:cNvSpPr/>
          <p:nvPr/>
        </p:nvSpPr>
        <p:spPr>
          <a:xfrm>
            <a:off x="1407155" y="2161381"/>
            <a:ext cx="6329690" cy="835571"/>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Thank You!</a:t>
            </a:r>
          </a:p>
        </p:txBody>
      </p:sp>
      <p:sp>
        <p:nvSpPr>
          <p:cNvPr id="21" name="Casella di testo 5"/>
          <p:cNvSpPr txBox="1"/>
          <p:nvPr/>
        </p:nvSpPr>
        <p:spPr>
          <a:xfrm>
            <a:off x="3122206" y="5589240"/>
            <a:ext cx="2498961" cy="50405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it-IT" sz="2000" i="1" dirty="0">
                <a:effectLst/>
                <a:latin typeface="+mj-lt"/>
                <a:ea typeface="Lucida Sans Unicode"/>
                <a:cs typeface="Times New Roman"/>
              </a:rPr>
              <a:t>in cooperation with </a:t>
            </a:r>
            <a:endParaRPr lang="en-GB" sz="3600" dirty="0">
              <a:effectLst/>
              <a:latin typeface="+mj-lt"/>
              <a:ea typeface="Lucida Sans Unicode"/>
              <a:cs typeface="Times New Roman"/>
            </a:endParaRPr>
          </a:p>
        </p:txBody>
      </p:sp>
    </p:spTree>
    <p:extLst>
      <p:ext uri="{BB962C8B-B14F-4D97-AF65-F5344CB8AC3E}">
        <p14:creationId xmlns:p14="http://schemas.microsoft.com/office/powerpoint/2010/main" val="2462080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3769" y="202039"/>
            <a:ext cx="1197058" cy="1197058"/>
          </a:xfrm>
          <a:prstGeom prst="rect">
            <a:avLst/>
          </a:prstGeom>
        </p:spPr>
      </p:pic>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757" y="240783"/>
            <a:ext cx="1425957" cy="802061"/>
          </a:xfrm>
          <a:prstGeom prst="rect">
            <a:avLst/>
          </a:prstGeom>
        </p:spPr>
      </p:pic>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191" y="92265"/>
            <a:ext cx="672428" cy="1336518"/>
          </a:xfrm>
          <a:prstGeom prst="rect">
            <a:avLst/>
          </a:prstGeom>
        </p:spPr>
      </p:pic>
      <p:pic>
        <p:nvPicPr>
          <p:cNvPr id="25" name="Picture 24"/>
          <p:cNvPicPr>
            <a:picLocks noChangeAspect="1"/>
          </p:cNvPicPr>
          <p:nvPr/>
        </p:nvPicPr>
        <p:blipFill rotWithShape="1">
          <a:blip r:embed="rId5" cstate="email">
            <a:extLst>
              <a:ext uri="{28A0092B-C50C-407E-A947-70E740481C1C}">
                <a14:useLocalDpi xmlns:a14="http://schemas.microsoft.com/office/drawing/2010/main"/>
              </a:ext>
            </a:extLst>
          </a:blip>
          <a:srcRect l="4328" t="32774" b="30313"/>
          <a:stretch/>
        </p:blipFill>
        <p:spPr>
          <a:xfrm>
            <a:off x="3635895" y="202039"/>
            <a:ext cx="4315153" cy="936346"/>
          </a:xfrm>
          <a:prstGeom prst="rect">
            <a:avLst/>
          </a:prstGeom>
        </p:spPr>
      </p:pic>
      <p:pic>
        <p:nvPicPr>
          <p:cNvPr id="19" name="Immagine 24"/>
          <p:cNvPicPr/>
          <p:nvPr/>
        </p:nvPicPr>
        <p:blipFill rotWithShape="1">
          <a:blip r:embed="rId6" cstate="print">
            <a:extLst>
              <a:ext uri="{28A0092B-C50C-407E-A947-70E740481C1C}">
                <a14:useLocalDpi xmlns:a14="http://schemas.microsoft.com/office/drawing/2010/main" val="0"/>
              </a:ext>
            </a:extLst>
          </a:blip>
          <a:srcRect/>
          <a:stretch/>
        </p:blipFill>
        <p:spPr bwMode="auto">
          <a:xfrm>
            <a:off x="7968622" y="836858"/>
            <a:ext cx="994453" cy="431902"/>
          </a:xfrm>
          <a:prstGeom prst="rect">
            <a:avLst/>
          </a:prstGeom>
          <a:ln>
            <a:noFill/>
          </a:ln>
          <a:extLst>
            <a:ext uri="{53640926-AAD7-44D8-BBD7-CCE9431645EC}">
              <a14:shadowObscured xmlns:a14="http://schemas.microsoft.com/office/drawing/2010/main"/>
            </a:ext>
          </a:extLst>
        </p:spPr>
      </p:pic>
      <p:pic>
        <p:nvPicPr>
          <p:cNvPr id="21" name="Immagin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8208" y="92266"/>
            <a:ext cx="835283" cy="664722"/>
          </a:xfrm>
          <a:prstGeom prst="rect">
            <a:avLst/>
          </a:prstGeom>
          <a:noFill/>
          <a:ln w="9525">
            <a:noFill/>
            <a:miter lim="800000"/>
            <a:headEnd/>
            <a:tailEnd/>
          </a:ln>
        </p:spPr>
      </p:pic>
      <p:pic>
        <p:nvPicPr>
          <p:cNvPr id="26" name="Immagine 22" descr="cid:image001.jpg@01D21334.2C51A120"/>
          <p:cNvPicPr/>
          <p:nvPr/>
        </p:nvPicPr>
        <p:blipFill rotWithShape="1">
          <a:blip r:embed="rId8" r:link="rId9" cstate="print">
            <a:extLst>
              <a:ext uri="{28A0092B-C50C-407E-A947-70E740481C1C}">
                <a14:useLocalDpi xmlns:a14="http://schemas.microsoft.com/office/drawing/2010/main" val="0"/>
              </a:ext>
            </a:extLst>
          </a:blip>
          <a:srcRect l="6937" t="15177" r="-1" b="11962"/>
          <a:stretch>
            <a:fillRect/>
          </a:stretch>
        </p:blipFill>
        <p:spPr bwMode="auto">
          <a:xfrm>
            <a:off x="2339752" y="5661248"/>
            <a:ext cx="2156000" cy="848390"/>
          </a:xfrm>
          <a:prstGeom prst="rect">
            <a:avLst/>
          </a:prstGeom>
          <a:noFill/>
          <a:ln>
            <a:noFill/>
          </a:ln>
          <a:extLst>
            <a:ext uri="{53640926-AAD7-44D8-BBD7-CCE9431645EC}">
              <a14:shadowObscured xmlns:a14="http://schemas.microsoft.com/office/drawing/2010/main"/>
            </a:ext>
          </a:extLst>
        </p:spPr>
      </p:pic>
      <p:pic>
        <p:nvPicPr>
          <p:cNvPr id="27" name="Immagine 7" descr="C:\Users\comec_000\Documents\0 ClimaSouth\06 IC tools\06 Logo\agriconsulting consortium logo.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07141" y="5950287"/>
            <a:ext cx="1665059" cy="470149"/>
          </a:xfrm>
          <a:prstGeom prst="rect">
            <a:avLst/>
          </a:prstGeom>
          <a:noFill/>
          <a:ln>
            <a:noFill/>
          </a:ln>
        </p:spPr>
      </p:pic>
      <p:sp>
        <p:nvSpPr>
          <p:cNvPr id="32" name="Casella di testo 5"/>
          <p:cNvSpPr txBox="1"/>
          <p:nvPr/>
        </p:nvSpPr>
        <p:spPr>
          <a:xfrm>
            <a:off x="3457660" y="5193196"/>
            <a:ext cx="2498961" cy="50405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it-IT" sz="2000" i="1" dirty="0">
                <a:effectLst/>
                <a:latin typeface="+mj-lt"/>
                <a:ea typeface="Lucida Sans Unicode"/>
                <a:cs typeface="Times New Roman"/>
              </a:rPr>
              <a:t>in cooperation with </a:t>
            </a:r>
            <a:endParaRPr lang="en-GB" sz="3600" dirty="0">
              <a:effectLst/>
              <a:latin typeface="+mj-lt"/>
              <a:ea typeface="Lucida Sans Unicode"/>
              <a:cs typeface="Times New Roman"/>
            </a:endParaRPr>
          </a:p>
        </p:txBody>
      </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3677" y="202039"/>
            <a:ext cx="1197058" cy="1197058"/>
          </a:xfrm>
          <a:prstGeom prst="rect">
            <a:avLst/>
          </a:prstGeom>
        </p:spPr>
      </p:pic>
      <p:pic>
        <p:nvPicPr>
          <p:cNvPr id="35" name="Picture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099" y="92265"/>
            <a:ext cx="672428" cy="1336518"/>
          </a:xfrm>
          <a:prstGeom prst="rect">
            <a:avLst/>
          </a:prstGeom>
        </p:spPr>
      </p:pic>
      <p:pic>
        <p:nvPicPr>
          <p:cNvPr id="36" name="Picture 35"/>
          <p:cNvPicPr>
            <a:picLocks noChangeAspect="1"/>
          </p:cNvPicPr>
          <p:nvPr/>
        </p:nvPicPr>
        <p:blipFill rotWithShape="1">
          <a:blip r:embed="rId5" cstate="email">
            <a:extLst>
              <a:ext uri="{28A0092B-C50C-407E-A947-70E740481C1C}">
                <a14:useLocalDpi xmlns:a14="http://schemas.microsoft.com/office/drawing/2010/main"/>
              </a:ext>
            </a:extLst>
          </a:blip>
          <a:srcRect l="4328" t="32774" b="30313"/>
          <a:stretch/>
        </p:blipFill>
        <p:spPr>
          <a:xfrm>
            <a:off x="3675803" y="202039"/>
            <a:ext cx="4315153" cy="936346"/>
          </a:xfrm>
          <a:prstGeom prst="rect">
            <a:avLst/>
          </a:prstGeom>
        </p:spPr>
      </p:pic>
      <p:pic>
        <p:nvPicPr>
          <p:cNvPr id="37" name="Immagine 24"/>
          <p:cNvPicPr/>
          <p:nvPr/>
        </p:nvPicPr>
        <p:blipFill rotWithShape="1">
          <a:blip r:embed="rId6" cstate="print">
            <a:extLst>
              <a:ext uri="{28A0092B-C50C-407E-A947-70E740481C1C}">
                <a14:useLocalDpi xmlns:a14="http://schemas.microsoft.com/office/drawing/2010/main" val="0"/>
              </a:ext>
            </a:extLst>
          </a:blip>
          <a:srcRect/>
          <a:stretch/>
        </p:blipFill>
        <p:spPr bwMode="auto">
          <a:xfrm>
            <a:off x="8008530" y="836858"/>
            <a:ext cx="994453" cy="431902"/>
          </a:xfrm>
          <a:prstGeom prst="rect">
            <a:avLst/>
          </a:prstGeom>
          <a:ln>
            <a:noFill/>
          </a:ln>
          <a:extLst>
            <a:ext uri="{53640926-AAD7-44D8-BBD7-CCE9431645EC}">
              <a14:shadowObscured xmlns:a14="http://schemas.microsoft.com/office/drawing/2010/main"/>
            </a:ext>
          </a:extLst>
        </p:spPr>
      </p:pic>
      <p:pic>
        <p:nvPicPr>
          <p:cNvPr id="38" name="Immagin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116" y="92266"/>
            <a:ext cx="835283" cy="664722"/>
          </a:xfrm>
          <a:prstGeom prst="rect">
            <a:avLst/>
          </a:prstGeom>
          <a:noFill/>
          <a:ln w="9525">
            <a:noFill/>
            <a:miter lim="800000"/>
            <a:headEnd/>
            <a:tailEnd/>
          </a:ln>
        </p:spPr>
      </p:pic>
      <p:pic>
        <p:nvPicPr>
          <p:cNvPr id="39" name="Immagine 22" descr="cid:image001.jpg@01D21334.2C51A120"/>
          <p:cNvPicPr/>
          <p:nvPr/>
        </p:nvPicPr>
        <p:blipFill rotWithShape="1">
          <a:blip r:embed="rId8" r:link="rId9" cstate="print">
            <a:extLst>
              <a:ext uri="{28A0092B-C50C-407E-A947-70E740481C1C}">
                <a14:useLocalDpi xmlns:a14="http://schemas.microsoft.com/office/drawing/2010/main" val="0"/>
              </a:ext>
            </a:extLst>
          </a:blip>
          <a:srcRect l="6937" t="15177" r="-1" b="11962"/>
          <a:stretch>
            <a:fillRect/>
          </a:stretch>
        </p:blipFill>
        <p:spPr bwMode="auto">
          <a:xfrm>
            <a:off x="2379660" y="5661248"/>
            <a:ext cx="2156000" cy="848390"/>
          </a:xfrm>
          <a:prstGeom prst="rect">
            <a:avLst/>
          </a:prstGeom>
          <a:noFill/>
          <a:ln>
            <a:noFill/>
          </a:ln>
          <a:extLst>
            <a:ext uri="{53640926-AAD7-44D8-BBD7-CCE9431645EC}">
              <a14:shadowObscured xmlns:a14="http://schemas.microsoft.com/office/drawing/2010/main"/>
            </a:ext>
          </a:extLst>
        </p:spPr>
      </p:pic>
      <p:sp>
        <p:nvSpPr>
          <p:cNvPr id="20" name="Rectangle 19"/>
          <p:cNvSpPr/>
          <p:nvPr/>
        </p:nvSpPr>
        <p:spPr>
          <a:xfrm>
            <a:off x="1407155" y="2867199"/>
            <a:ext cx="6329690" cy="112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C3E50"/>
                </a:solidFill>
              </a:rPr>
              <a:t>Partnerships for Climate Change </a:t>
            </a:r>
          </a:p>
          <a:p>
            <a:pPr algn="ctr"/>
            <a:r>
              <a:rPr lang="en-GB" sz="3200" dirty="0">
                <a:solidFill>
                  <a:srgbClr val="2C3E50"/>
                </a:solidFill>
              </a:rPr>
              <a:t>February 2</a:t>
            </a:r>
            <a:r>
              <a:rPr lang="en-GB" sz="3200" baseline="30000" dirty="0">
                <a:solidFill>
                  <a:srgbClr val="2C3E50"/>
                </a:solidFill>
              </a:rPr>
              <a:t>nd</a:t>
            </a:r>
            <a:r>
              <a:rPr lang="en-GB" sz="3200" dirty="0">
                <a:solidFill>
                  <a:srgbClr val="2C3E50"/>
                </a:solidFill>
              </a:rPr>
              <a:t>, 2017</a:t>
            </a:r>
            <a:endParaRPr lang="el-GR" sz="3200" dirty="0">
              <a:solidFill>
                <a:srgbClr val="2C3E50"/>
              </a:solidFill>
            </a:endParaRPr>
          </a:p>
        </p:txBody>
      </p:sp>
      <p:sp>
        <p:nvSpPr>
          <p:cNvPr id="28" name="Rectangle 27"/>
          <p:cNvSpPr/>
          <p:nvPr/>
        </p:nvSpPr>
        <p:spPr>
          <a:xfrm>
            <a:off x="0" y="4031353"/>
            <a:ext cx="9144000" cy="45719"/>
          </a:xfrm>
          <a:prstGeom prst="rect">
            <a:avLst/>
          </a:prstGeom>
          <a:solidFill>
            <a:srgbClr val="44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868123"/>
            <a:ext cx="3600000" cy="45719"/>
          </a:xfrm>
          <a:prstGeom prst="rect">
            <a:avLst/>
          </a:prstGeom>
          <a:solidFill>
            <a:srgbClr val="44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44000" y="2904067"/>
            <a:ext cx="3600000" cy="45719"/>
          </a:xfrm>
          <a:prstGeom prst="rect">
            <a:avLst/>
          </a:prstGeom>
          <a:solidFill>
            <a:srgbClr val="44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839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Name</a:t>
            </a:r>
          </a:p>
          <a:p>
            <a:r>
              <a:rPr lang="en-GB" dirty="0"/>
              <a:t>Organisation</a:t>
            </a:r>
          </a:p>
          <a:p>
            <a:r>
              <a:rPr lang="en-US" dirty="0"/>
              <a:t>Background</a:t>
            </a:r>
          </a:p>
          <a:p>
            <a:endParaRPr lang="en-US" dirty="0"/>
          </a:p>
          <a:p>
            <a:endParaRPr lang="en-GB" dirty="0"/>
          </a:p>
        </p:txBody>
      </p:sp>
      <p:pic>
        <p:nvPicPr>
          <p:cNvPr id="1026" name="Picture 2" descr="Image result for introductions ic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920" y="1988840"/>
            <a:ext cx="4860032" cy="303752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a:xfrm>
            <a:off x="6578352" y="6328675"/>
            <a:ext cx="2133600" cy="365125"/>
          </a:xfrm>
        </p:spPr>
        <p:txBody>
          <a:bodyPr/>
          <a:lstStyle/>
          <a:p>
            <a:fld id="{3DF53439-851E-44AD-84B1-B6BFC3D0C743}" type="slidenum">
              <a:rPr lang="el-GR" smtClean="0"/>
              <a:t>63</a:t>
            </a:fld>
            <a:endParaRPr lang="el-GR" dirty="0"/>
          </a:p>
        </p:txBody>
      </p:sp>
      <p:grpSp>
        <p:nvGrpSpPr>
          <p:cNvPr id="2" name="Group 1"/>
          <p:cNvGrpSpPr/>
          <p:nvPr/>
        </p:nvGrpSpPr>
        <p:grpSpPr>
          <a:xfrm>
            <a:off x="0" y="0"/>
            <a:ext cx="9144000" cy="6767194"/>
            <a:chOff x="0" y="0"/>
            <a:chExt cx="9144000" cy="6767194"/>
          </a:xfrm>
        </p:grpSpPr>
        <p:sp>
          <p:nvSpPr>
            <p:cNvPr id="14" name="Rectangle 13"/>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0"/>
              <a:ext cx="9144000" cy="836712"/>
              <a:chOff x="0" y="0"/>
              <a:chExt cx="9144000" cy="836712"/>
            </a:xfrm>
          </p:grpSpPr>
          <p:sp>
            <p:nvSpPr>
              <p:cNvPr id="11" name="Rectangle 10"/>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Introductions</a:t>
                </a: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2750407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5040560"/>
          </a:xfrm>
        </p:spPr>
        <p:txBody>
          <a:bodyPr>
            <a:normAutofit/>
          </a:bodyPr>
          <a:lstStyle/>
          <a:p>
            <a:pPr marL="514350" indent="-514350" algn="just">
              <a:spcBef>
                <a:spcPts val="600"/>
              </a:spcBef>
              <a:buFont typeface="+mj-lt"/>
              <a:buAutoNum type="arabicPeriod"/>
            </a:pPr>
            <a:r>
              <a:rPr lang="en-GB" dirty="0"/>
              <a:t>Help companies define their criteria for successful selection of external partners for joint project implementation.</a:t>
            </a:r>
          </a:p>
          <a:p>
            <a:pPr marL="0" indent="0" algn="just">
              <a:spcBef>
                <a:spcPts val="600"/>
              </a:spcBef>
              <a:buNone/>
            </a:pPr>
            <a:r>
              <a:rPr lang="en-GB" dirty="0"/>
              <a:t> </a:t>
            </a:r>
          </a:p>
          <a:p>
            <a:pPr marL="514350" indent="-514350" algn="just">
              <a:spcBef>
                <a:spcPts val="600"/>
              </a:spcBef>
              <a:buFont typeface="+mj-lt"/>
              <a:buAutoNum type="arabicPeriod"/>
            </a:pPr>
            <a:r>
              <a:rPr lang="en-GB" dirty="0"/>
              <a:t>Introduce companies to potential initiatives that could fit with their corporate objectives</a:t>
            </a:r>
          </a:p>
          <a:p>
            <a:pPr marL="514350" indent="-514350">
              <a:buFont typeface="+mj-lt"/>
              <a:buAutoNum type="arabicPeriod"/>
            </a:pPr>
            <a:endParaRPr lang="en-GB" dirty="0"/>
          </a:p>
        </p:txBody>
      </p:sp>
      <p:sp>
        <p:nvSpPr>
          <p:cNvPr id="4" name="Slide Number Placeholder 3"/>
          <p:cNvSpPr>
            <a:spLocks noGrp="1"/>
          </p:cNvSpPr>
          <p:nvPr>
            <p:ph type="sldNum" sz="quarter" idx="12"/>
          </p:nvPr>
        </p:nvSpPr>
        <p:spPr/>
        <p:txBody>
          <a:bodyPr/>
          <a:lstStyle/>
          <a:p>
            <a:fld id="{3DF53439-851E-44AD-84B1-B6BFC3D0C743}" type="slidenum">
              <a:rPr lang="el-GR" smtClean="0"/>
              <a:t>64</a:t>
            </a:fld>
            <a:endParaRPr lang="el-GR" dirty="0"/>
          </a:p>
        </p:txBody>
      </p:sp>
      <p:grpSp>
        <p:nvGrpSpPr>
          <p:cNvPr id="9" name="Group 8"/>
          <p:cNvGrpSpPr/>
          <p:nvPr/>
        </p:nvGrpSpPr>
        <p:grpSpPr>
          <a:xfrm>
            <a:off x="0" y="0"/>
            <a:ext cx="9144000" cy="6767194"/>
            <a:chOff x="0" y="0"/>
            <a:chExt cx="9144000" cy="6767194"/>
          </a:xfrm>
        </p:grpSpPr>
        <p:sp>
          <p:nvSpPr>
            <p:cNvPr id="11" name="Rectangle 10"/>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0"/>
              <a:ext cx="9144000" cy="836712"/>
              <a:chOff x="0" y="0"/>
              <a:chExt cx="9144000" cy="836712"/>
            </a:xfrm>
          </p:grpSpPr>
          <p:sp>
            <p:nvSpPr>
              <p:cNvPr id="13" name="Rectangle 12"/>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Objectives</a:t>
                </a: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1756651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3096344"/>
          </a:xfrm>
        </p:spPr>
        <p:txBody>
          <a:bodyPr>
            <a:noAutofit/>
          </a:bodyPr>
          <a:lstStyle/>
          <a:p>
            <a:pPr marL="0" lvl="0" indent="0">
              <a:lnSpc>
                <a:spcPct val="200000"/>
              </a:lnSpc>
              <a:buNone/>
            </a:pPr>
            <a:r>
              <a:rPr lang="en-US" sz="2800" b="1" dirty="0">
                <a:solidFill>
                  <a:srgbClr val="7030A0"/>
                </a:solidFill>
              </a:rPr>
              <a:t>Module 1: </a:t>
            </a:r>
            <a:r>
              <a:rPr lang="en-GB" sz="2800" b="1" dirty="0">
                <a:solidFill>
                  <a:srgbClr val="7030A0"/>
                </a:solidFill>
              </a:rPr>
              <a:t>Where are we now?</a:t>
            </a:r>
          </a:p>
          <a:p>
            <a:pPr marL="0" lvl="0" indent="0">
              <a:lnSpc>
                <a:spcPct val="200000"/>
              </a:lnSpc>
              <a:buNone/>
            </a:pPr>
            <a:r>
              <a:rPr lang="en-GB" sz="2800" b="1" dirty="0">
                <a:solidFill>
                  <a:schemeClr val="accent6">
                    <a:lumMod val="75000"/>
                  </a:schemeClr>
                </a:solidFill>
              </a:rPr>
              <a:t>Module 2: Working with NGOs: Key criteria</a:t>
            </a:r>
          </a:p>
          <a:p>
            <a:pPr marL="0" indent="0">
              <a:lnSpc>
                <a:spcPct val="200000"/>
              </a:lnSpc>
              <a:buNone/>
            </a:pPr>
            <a:r>
              <a:rPr lang="en-US" sz="2800" b="1" dirty="0">
                <a:solidFill>
                  <a:srgbClr val="00B0F0"/>
                </a:solidFill>
              </a:rPr>
              <a:t>Module 3: Find your perfect match</a:t>
            </a:r>
          </a:p>
        </p:txBody>
      </p:sp>
      <p:sp>
        <p:nvSpPr>
          <p:cNvPr id="4" name="Slide Number Placeholder 3"/>
          <p:cNvSpPr>
            <a:spLocks noGrp="1"/>
          </p:cNvSpPr>
          <p:nvPr>
            <p:ph type="sldNum" sz="quarter" idx="12"/>
          </p:nvPr>
        </p:nvSpPr>
        <p:spPr/>
        <p:txBody>
          <a:bodyPr/>
          <a:lstStyle/>
          <a:p>
            <a:fld id="{3DF53439-851E-44AD-84B1-B6BFC3D0C743}" type="slidenum">
              <a:rPr lang="el-GR" smtClean="0"/>
              <a:t>65</a:t>
            </a:fld>
            <a:endParaRPr lang="el-GR" dirty="0"/>
          </a:p>
        </p:txBody>
      </p:sp>
      <p:grpSp>
        <p:nvGrpSpPr>
          <p:cNvPr id="10" name="Group 9"/>
          <p:cNvGrpSpPr/>
          <p:nvPr/>
        </p:nvGrpSpPr>
        <p:grpSpPr>
          <a:xfrm>
            <a:off x="0" y="0"/>
            <a:ext cx="9144000" cy="6767194"/>
            <a:chOff x="0" y="0"/>
            <a:chExt cx="9144000" cy="6767194"/>
          </a:xfrm>
        </p:grpSpPr>
        <p:sp>
          <p:nvSpPr>
            <p:cNvPr id="12" name="Rectangle 11"/>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Modules</a:t>
                </a:r>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23365219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2936"/>
            <a:ext cx="6444208" cy="1296144"/>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small" dirty="0"/>
              <a:t>Summary of 1st Training </a:t>
            </a:r>
          </a:p>
        </p:txBody>
      </p:sp>
      <p:sp>
        <p:nvSpPr>
          <p:cNvPr id="5" name="Rectangle 4"/>
          <p:cNvSpPr/>
          <p:nvPr/>
        </p:nvSpPr>
        <p:spPr>
          <a:xfrm>
            <a:off x="0" y="4041080"/>
            <a:ext cx="3536625" cy="108000"/>
          </a:xfrm>
          <a:prstGeom prst="rect">
            <a:avLst/>
          </a:prstGeom>
          <a:solidFill>
            <a:srgbClr val="F7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5244345"/>
            <a:ext cx="7632848" cy="0"/>
          </a:xfrm>
          <a:prstGeom prst="line">
            <a:avLst/>
          </a:prstGeom>
          <a:ln w="38100">
            <a:solidFill>
              <a:srgbClr val="F7CA18"/>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DF53439-851E-44AD-84B1-B6BFC3D0C743}" type="slidenum">
              <a:rPr lang="el-GR" smtClean="0"/>
              <a:t>66</a:t>
            </a:fld>
            <a:endParaRPr lang="el-GR" dirty="0"/>
          </a:p>
        </p:txBody>
      </p:sp>
    </p:spTree>
    <p:extLst>
      <p:ext uri="{BB962C8B-B14F-4D97-AF65-F5344CB8AC3E}">
        <p14:creationId xmlns:p14="http://schemas.microsoft.com/office/powerpoint/2010/main" val="2357342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836712"/>
            <a:ext cx="8280920" cy="5803053"/>
          </a:xfrm>
          <a:prstGeom prst="rect">
            <a:avLst/>
          </a:prstGeom>
        </p:spPr>
      </p:pic>
      <p:grpSp>
        <p:nvGrpSpPr>
          <p:cNvPr id="10" name="Group 9"/>
          <p:cNvGrpSpPr/>
          <p:nvPr/>
        </p:nvGrpSpPr>
        <p:grpSpPr>
          <a:xfrm>
            <a:off x="0" y="0"/>
            <a:ext cx="9144000" cy="6767194"/>
            <a:chOff x="0" y="0"/>
            <a:chExt cx="9144000" cy="6767194"/>
          </a:xfrm>
        </p:grpSpPr>
        <p:sp>
          <p:nvSpPr>
            <p:cNvPr id="11" name="Rectangle 10"/>
            <p:cNvSpPr/>
            <p:nvPr/>
          </p:nvSpPr>
          <p:spPr>
            <a:xfrm>
              <a:off x="0" y="6721475"/>
              <a:ext cx="9144000" cy="45719"/>
            </a:xfrm>
            <a:prstGeom prst="rect">
              <a:avLst/>
            </a:prstGeom>
            <a:solidFill>
              <a:srgbClr val="F7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0"/>
              <a:ext cx="9144000" cy="836712"/>
              <a:chOff x="0" y="0"/>
              <a:chExt cx="9144000" cy="836712"/>
            </a:xfrm>
          </p:grpSpPr>
          <p:sp>
            <p:nvSpPr>
              <p:cNvPr id="16" name="Rectangle 15"/>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Sustainability Approach</a:t>
                </a:r>
              </a:p>
            </p:txBody>
          </p:sp>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1941700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t="2715" r="3804" b="6099"/>
          <a:stretch/>
        </p:blipFill>
        <p:spPr bwMode="auto">
          <a:xfrm>
            <a:off x="1331640" y="836712"/>
            <a:ext cx="6154897" cy="583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DF53439-851E-44AD-84B1-B6BFC3D0C743}" type="slidenum">
              <a:rPr lang="el-GR" smtClean="0"/>
              <a:t>68</a:t>
            </a:fld>
            <a:endParaRPr lang="el-GR" dirty="0"/>
          </a:p>
        </p:txBody>
      </p:sp>
      <p:grpSp>
        <p:nvGrpSpPr>
          <p:cNvPr id="10" name="Group 9"/>
          <p:cNvGrpSpPr/>
          <p:nvPr/>
        </p:nvGrpSpPr>
        <p:grpSpPr>
          <a:xfrm>
            <a:off x="0" y="0"/>
            <a:ext cx="9144000" cy="6767194"/>
            <a:chOff x="0" y="0"/>
            <a:chExt cx="9144000" cy="6767194"/>
          </a:xfrm>
        </p:grpSpPr>
        <p:sp>
          <p:nvSpPr>
            <p:cNvPr id="12" name="Rectangle 11"/>
            <p:cNvSpPr/>
            <p:nvPr/>
          </p:nvSpPr>
          <p:spPr>
            <a:xfrm>
              <a:off x="0" y="6721475"/>
              <a:ext cx="9144000" cy="45719"/>
            </a:xfrm>
            <a:prstGeom prst="rect">
              <a:avLst/>
            </a:prstGeom>
            <a:solidFill>
              <a:srgbClr val="F7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5" name="Rectangle 14"/>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What Do We Mean by Climate Change? </a:t>
                </a:r>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127057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69</a:t>
            </a:fld>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924944"/>
            <a:ext cx="7620000" cy="31750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9755"/>
          <a:stretch/>
        </p:blipFill>
        <p:spPr>
          <a:xfrm>
            <a:off x="0" y="1268760"/>
            <a:ext cx="9144000" cy="5184577"/>
          </a:xfrm>
          <a:prstGeom prst="rect">
            <a:avLst/>
          </a:prstGeom>
        </p:spPr>
      </p:pic>
      <p:sp>
        <p:nvSpPr>
          <p:cNvPr id="14" name="TextBox 13"/>
          <p:cNvSpPr txBox="1"/>
          <p:nvPr/>
        </p:nvSpPr>
        <p:spPr>
          <a:xfrm rot="16200000">
            <a:off x="6326378" y="4000363"/>
            <a:ext cx="5338936" cy="307777"/>
          </a:xfrm>
          <a:prstGeom prst="rect">
            <a:avLst/>
          </a:prstGeom>
          <a:noFill/>
        </p:spPr>
        <p:txBody>
          <a:bodyPr wrap="square" rtlCol="0">
            <a:spAutoFit/>
          </a:bodyPr>
          <a:lstStyle/>
          <a:p>
            <a:pPr algn="ctr"/>
            <a:r>
              <a:rPr lang="en-GB" sz="1400" dirty="0"/>
              <a:t>blueprint-effective-international-climate-agreement – WRI 2014.</a:t>
            </a:r>
          </a:p>
        </p:txBody>
      </p:sp>
      <p:grpSp>
        <p:nvGrpSpPr>
          <p:cNvPr id="13" name="Group 12"/>
          <p:cNvGrpSpPr/>
          <p:nvPr/>
        </p:nvGrpSpPr>
        <p:grpSpPr>
          <a:xfrm>
            <a:off x="0" y="0"/>
            <a:ext cx="9144000" cy="6767194"/>
            <a:chOff x="0" y="0"/>
            <a:chExt cx="9144000" cy="6767194"/>
          </a:xfrm>
        </p:grpSpPr>
        <p:sp>
          <p:nvSpPr>
            <p:cNvPr id="16" name="Rectangle 15"/>
            <p:cNvSpPr/>
            <p:nvPr/>
          </p:nvSpPr>
          <p:spPr>
            <a:xfrm>
              <a:off x="0" y="6721475"/>
              <a:ext cx="9144000" cy="45719"/>
            </a:xfrm>
            <a:prstGeom prst="rect">
              <a:avLst/>
            </a:prstGeom>
            <a:solidFill>
              <a:srgbClr val="F7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0" y="0"/>
              <a:ext cx="9144000" cy="836712"/>
              <a:chOff x="0" y="0"/>
              <a:chExt cx="9144000" cy="836712"/>
            </a:xfrm>
          </p:grpSpPr>
          <p:sp>
            <p:nvSpPr>
              <p:cNvPr id="18" name="Rectangle 17"/>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Lebanon – I</a:t>
                </a:r>
                <a:r>
                  <a:rPr lang="en-US" sz="2800" cap="small" dirty="0"/>
                  <a:t>ntended </a:t>
                </a:r>
                <a:r>
                  <a:rPr lang="en-US" sz="2800" b="1" cap="small" dirty="0"/>
                  <a:t>N</a:t>
                </a:r>
                <a:r>
                  <a:rPr lang="en-US" sz="2800" cap="small" dirty="0"/>
                  <a:t>ationally </a:t>
                </a:r>
                <a:r>
                  <a:rPr lang="en-US" sz="2800" b="1" cap="small" dirty="0"/>
                  <a:t>D</a:t>
                </a:r>
                <a:r>
                  <a:rPr lang="en-US" sz="2800" cap="small" dirty="0"/>
                  <a:t>etermined </a:t>
                </a:r>
              </a:p>
              <a:p>
                <a:pPr lvl="2"/>
                <a:r>
                  <a:rPr lang="en-US" sz="2800" b="1" cap="small" dirty="0"/>
                  <a:t>C</a:t>
                </a:r>
                <a:r>
                  <a:rPr lang="en-US" sz="2800" cap="small" dirty="0"/>
                  <a:t>ontribution </a:t>
                </a:r>
                <a:r>
                  <a:rPr lang="en-US" sz="2800" b="1" cap="small" dirty="0"/>
                  <a:t> </a:t>
                </a:r>
              </a:p>
            </p:txBody>
          </p:sp>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16969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7</a:t>
            </a:fld>
            <a:endParaRPr lang="el-GR" dirty="0"/>
          </a:p>
        </p:txBody>
      </p:sp>
      <p:sp>
        <p:nvSpPr>
          <p:cNvPr id="37" name="Title 1"/>
          <p:cNvSpPr>
            <a:spLocks noGrp="1"/>
          </p:cNvSpPr>
          <p:nvPr>
            <p:ph type="title"/>
          </p:nvPr>
        </p:nvSpPr>
        <p:spPr>
          <a:xfrm>
            <a:off x="225552" y="1011560"/>
            <a:ext cx="8561260" cy="642392"/>
          </a:xfrm>
        </p:spPr>
        <p:txBody>
          <a:bodyPr>
            <a:normAutofit/>
          </a:bodyPr>
          <a:lstStyle/>
          <a:p>
            <a:pPr marL="457200" indent="-457200" algn="l">
              <a:buClr>
                <a:srgbClr val="009A46"/>
              </a:buClr>
              <a:buSzPct val="60000"/>
              <a:defRPr/>
            </a:pPr>
            <a:r>
              <a:rPr lang="en-US" sz="3200" dirty="0">
                <a:ln w="12700">
                  <a:solidFill>
                    <a:srgbClr val="002060"/>
                  </a:solidFill>
                  <a:prstDash val="solid"/>
                </a:ln>
                <a:solidFill>
                  <a:srgbClr val="002060"/>
                </a:solidFill>
              </a:rPr>
              <a:t>Paris Agreement </a:t>
            </a:r>
          </a:p>
        </p:txBody>
      </p:sp>
      <p:sp>
        <p:nvSpPr>
          <p:cNvPr id="38" name="Content Placeholder 3"/>
          <p:cNvSpPr>
            <a:spLocks noGrp="1"/>
          </p:cNvSpPr>
          <p:nvPr>
            <p:ph sz="quarter" idx="1"/>
          </p:nvPr>
        </p:nvSpPr>
        <p:spPr>
          <a:xfrm>
            <a:off x="396160" y="1988840"/>
            <a:ext cx="4751904" cy="3760440"/>
          </a:xfrm>
        </p:spPr>
        <p:txBody>
          <a:bodyPr>
            <a:noAutofit/>
          </a:bodyPr>
          <a:lstStyle/>
          <a:p>
            <a:pPr marL="52388" lvl="1" indent="0">
              <a:lnSpc>
                <a:spcPct val="80000"/>
              </a:lnSpc>
              <a:buNone/>
            </a:pPr>
            <a:r>
              <a:rPr lang="en-GB" altLang="en-US" dirty="0"/>
              <a:t>Lebanon is a party to the UNFCCC since 1994</a:t>
            </a:r>
          </a:p>
          <a:p>
            <a:pPr marL="52388" lvl="1" indent="0" eaLnBrk="1" hangingPunct="1">
              <a:lnSpc>
                <a:spcPct val="80000"/>
              </a:lnSpc>
              <a:buFont typeface="Wingdings" pitchFamily="2" charset="2"/>
              <a:buNone/>
            </a:pPr>
            <a:endParaRPr lang="en-GB" altLang="en-US" dirty="0"/>
          </a:p>
          <a:p>
            <a:pPr marL="52388" lvl="1" indent="0" eaLnBrk="1" hangingPunct="1">
              <a:lnSpc>
                <a:spcPct val="80000"/>
              </a:lnSpc>
              <a:buFont typeface="Wingdings" pitchFamily="2" charset="2"/>
              <a:buNone/>
            </a:pPr>
            <a:r>
              <a:rPr lang="en-GB" altLang="en-US" dirty="0"/>
              <a:t>Lebanon signed the PA in April 2016</a:t>
            </a:r>
          </a:p>
          <a:p>
            <a:pPr marL="52388" lvl="1" indent="0" eaLnBrk="1" hangingPunct="1">
              <a:lnSpc>
                <a:spcPct val="80000"/>
              </a:lnSpc>
              <a:buFont typeface="Wingdings" pitchFamily="2" charset="2"/>
              <a:buNone/>
            </a:pPr>
            <a:endParaRPr lang="en-GB" altLang="en-US" dirty="0"/>
          </a:p>
          <a:p>
            <a:pPr marL="52388" lvl="1" indent="0" algn="just" eaLnBrk="1" hangingPunct="1">
              <a:lnSpc>
                <a:spcPct val="80000"/>
              </a:lnSpc>
              <a:buFont typeface="Wingdings" pitchFamily="2" charset="2"/>
              <a:buNone/>
            </a:pPr>
            <a:r>
              <a:rPr lang="en-GB" altLang="en-US" dirty="0"/>
              <a:t>All Parties must provide emission reduction and adaptation targets (INDC) to fight climate change </a:t>
            </a:r>
          </a:p>
        </p:txBody>
      </p:sp>
      <p:pic>
        <p:nvPicPr>
          <p:cNvPr id="10" name="Picture 9" descr="Image may contain: 1 person"/>
          <p:cNvPicPr/>
          <p:nvPr/>
        </p:nvPicPr>
        <p:blipFill rotWithShape="1">
          <a:blip r:embed="rId3">
            <a:extLst>
              <a:ext uri="{28A0092B-C50C-407E-A947-70E740481C1C}">
                <a14:useLocalDpi xmlns:a14="http://schemas.microsoft.com/office/drawing/2010/main" val="0"/>
              </a:ext>
            </a:extLst>
          </a:blip>
          <a:srcRect l="4334" t="35659" r="6977" b="11783"/>
          <a:stretch/>
        </p:blipFill>
        <p:spPr bwMode="auto">
          <a:xfrm>
            <a:off x="5201122" y="1312590"/>
            <a:ext cx="3542828" cy="2592288"/>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0" y="0"/>
            <a:ext cx="9144000" cy="836712"/>
            <a:chOff x="0" y="0"/>
            <a:chExt cx="9144000" cy="836712"/>
          </a:xfrm>
        </p:grpSpPr>
        <p:sp>
          <p:nvSpPr>
            <p:cNvPr id="18" name="Rectangle 17"/>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Lebanon – Commitments</a:t>
              </a:r>
            </a:p>
          </p:txBody>
        </p:sp>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31445897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ontent Placeholder 3"/>
          <p:cNvGraphicFramePr>
            <a:graphicFrameLocks/>
          </p:cNvGraphicFramePr>
          <p:nvPr>
            <p:extLst>
              <p:ext uri="{D42A27DB-BD31-4B8C-83A1-F6EECF244321}">
                <p14:modId xmlns:p14="http://schemas.microsoft.com/office/powerpoint/2010/main" val="1428911996"/>
              </p:ext>
            </p:extLst>
          </p:nvPr>
        </p:nvGraphicFramePr>
        <p:xfrm>
          <a:off x="1" y="940682"/>
          <a:ext cx="9144000" cy="5656670"/>
        </p:xfrm>
        <a:graphic>
          <a:graphicData uri="http://schemas.openxmlformats.org/drawingml/2006/table">
            <a:tbl>
              <a:tblPr firstRow="1" bandRow="1">
                <a:tableStyleId>{5940675A-B579-460E-94D1-54222C63F5DA}</a:tableStyleId>
              </a:tblPr>
              <a:tblGrid>
                <a:gridCol w="1222206">
                  <a:extLst>
                    <a:ext uri="{9D8B030D-6E8A-4147-A177-3AD203B41FA5}">
                      <a16:colId xmlns:a16="http://schemas.microsoft.com/office/drawing/2014/main" val="20000"/>
                    </a:ext>
                  </a:extLst>
                </a:gridCol>
                <a:gridCol w="1257048">
                  <a:extLst>
                    <a:ext uri="{9D8B030D-6E8A-4147-A177-3AD203B41FA5}">
                      <a16:colId xmlns:a16="http://schemas.microsoft.com/office/drawing/2014/main" val="20001"/>
                    </a:ext>
                  </a:extLst>
                </a:gridCol>
                <a:gridCol w="1296394">
                  <a:extLst>
                    <a:ext uri="{9D8B030D-6E8A-4147-A177-3AD203B41FA5}">
                      <a16:colId xmlns:a16="http://schemas.microsoft.com/office/drawing/2014/main" val="20002"/>
                    </a:ext>
                  </a:extLst>
                </a:gridCol>
                <a:gridCol w="1727934">
                  <a:extLst>
                    <a:ext uri="{9D8B030D-6E8A-4147-A177-3AD203B41FA5}">
                      <a16:colId xmlns:a16="http://schemas.microsoft.com/office/drawing/2014/main" val="20003"/>
                    </a:ext>
                  </a:extLst>
                </a:gridCol>
                <a:gridCol w="1323365">
                  <a:extLst>
                    <a:ext uri="{9D8B030D-6E8A-4147-A177-3AD203B41FA5}">
                      <a16:colId xmlns:a16="http://schemas.microsoft.com/office/drawing/2014/main" val="20004"/>
                    </a:ext>
                  </a:extLst>
                </a:gridCol>
                <a:gridCol w="1191028">
                  <a:extLst>
                    <a:ext uri="{9D8B030D-6E8A-4147-A177-3AD203B41FA5}">
                      <a16:colId xmlns:a16="http://schemas.microsoft.com/office/drawing/2014/main" val="20005"/>
                    </a:ext>
                  </a:extLst>
                </a:gridCol>
                <a:gridCol w="1126025">
                  <a:extLst>
                    <a:ext uri="{9D8B030D-6E8A-4147-A177-3AD203B41FA5}">
                      <a16:colId xmlns:a16="http://schemas.microsoft.com/office/drawing/2014/main" val="20006"/>
                    </a:ext>
                  </a:extLst>
                </a:gridCol>
              </a:tblGrid>
              <a:tr h="631865">
                <a:tc gridSpan="7">
                  <a:txBody>
                    <a:bodyPr/>
                    <a:lstStyle/>
                    <a:p>
                      <a:pPr algn="ctr"/>
                      <a:r>
                        <a:rPr lang="en-GB" sz="2000" b="1" dirty="0">
                          <a:solidFill>
                            <a:schemeClr val="bg1"/>
                          </a:solidFill>
                        </a:rPr>
                        <a:t>Pillar: Environment</a:t>
                      </a:r>
                    </a:p>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1"/>
                          </a:solidFill>
                        </a:rPr>
                        <a:t>Company Strategic Objective: </a:t>
                      </a:r>
                    </a:p>
                  </a:txBody>
                  <a:tcPr marL="36000" marR="0" marT="0" marB="0" anchor="ctr">
                    <a:solidFill>
                      <a:srgbClr val="00B05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b="1" dirty="0"/>
                    </a:p>
                  </a:txBody>
                  <a:tcPr>
                    <a:solidFill>
                      <a:srgbClr val="FF99FF">
                        <a:alpha val="49804"/>
                      </a:srgbClr>
                    </a:solidFill>
                  </a:tcPr>
                </a:tc>
                <a:tc hMerge="1">
                  <a:txBody>
                    <a:bodyPr/>
                    <a:lstStyle/>
                    <a:p>
                      <a:pPr algn="ctr"/>
                      <a:endParaRPr lang="en-GB" b="1" dirty="0"/>
                    </a:p>
                  </a:txBody>
                  <a:tcPr>
                    <a:solidFill>
                      <a:srgbClr val="FF99FF">
                        <a:alpha val="49804"/>
                      </a:srgbClr>
                    </a:solidFill>
                  </a:tcPr>
                </a:tc>
                <a:tc hMerge="1">
                  <a:txBody>
                    <a:bodyPr/>
                    <a:lstStyle/>
                    <a:p>
                      <a:pPr algn="ctr"/>
                      <a:endParaRPr lang="en-GB" b="1" dirty="0"/>
                    </a:p>
                  </a:txBody>
                  <a:tcPr>
                    <a:solidFill>
                      <a:srgbClr val="FF99FF">
                        <a:alpha val="49804"/>
                      </a:srgbClr>
                    </a:solidFill>
                  </a:tcPr>
                </a:tc>
                <a:extLst>
                  <a:ext uri="{0D108BD9-81ED-4DB2-BD59-A6C34878D82A}">
                    <a16:rowId xmlns:a16="http://schemas.microsoft.com/office/drawing/2014/main" val="10000"/>
                  </a:ext>
                </a:extLst>
              </a:tr>
              <a:tr h="853018">
                <a:tc>
                  <a:txBody>
                    <a:bodyPr/>
                    <a:lstStyle/>
                    <a:p>
                      <a:pPr algn="ctr"/>
                      <a:r>
                        <a:rPr lang="en-GB" sz="1800" b="1" dirty="0">
                          <a:solidFill>
                            <a:schemeClr val="bg1"/>
                          </a:solidFill>
                        </a:rPr>
                        <a:t>Climate</a:t>
                      </a:r>
                      <a:r>
                        <a:rPr lang="en-GB" sz="1800" b="1" baseline="0" dirty="0">
                          <a:solidFill>
                            <a:schemeClr val="bg1"/>
                          </a:solidFill>
                        </a:rPr>
                        <a:t> Change Topic </a:t>
                      </a:r>
                      <a:endParaRPr lang="en-GB" sz="1800" b="1" dirty="0">
                        <a:solidFill>
                          <a:schemeClr val="bg1"/>
                        </a:solidFill>
                      </a:endParaRPr>
                    </a:p>
                  </a:txBody>
                  <a:tcPr marL="36000" marR="0" marT="0" marB="0" anchor="ctr">
                    <a:solidFill>
                      <a:srgbClr val="00B050"/>
                    </a:solidFill>
                  </a:tcPr>
                </a:tc>
                <a:tc>
                  <a:txBody>
                    <a:bodyPr/>
                    <a:lstStyle/>
                    <a:p>
                      <a:pPr algn="ctr"/>
                      <a:r>
                        <a:rPr lang="en-GB" sz="1800" b="1" dirty="0">
                          <a:solidFill>
                            <a:schemeClr val="bg1"/>
                          </a:solidFill>
                        </a:rPr>
                        <a:t>Measures</a:t>
                      </a:r>
                    </a:p>
                    <a:p>
                      <a:pPr algn="ctr"/>
                      <a:r>
                        <a:rPr lang="en-GB" sz="1800" b="1" dirty="0" err="1">
                          <a:solidFill>
                            <a:schemeClr val="bg1"/>
                          </a:solidFill>
                        </a:rPr>
                        <a:t>KPIs</a:t>
                      </a:r>
                      <a:endParaRPr lang="en-GB" sz="1800" b="1" dirty="0">
                        <a:solidFill>
                          <a:schemeClr val="bg1"/>
                        </a:solidFill>
                      </a:endParaRPr>
                    </a:p>
                  </a:txBody>
                  <a:tcPr marL="36000" marR="0" marT="0" marB="0" anchor="ctr">
                    <a:solidFill>
                      <a:srgbClr val="00B050"/>
                    </a:solidFill>
                  </a:tcPr>
                </a:tc>
                <a:tc>
                  <a:txBody>
                    <a:bodyPr/>
                    <a:lstStyle/>
                    <a:p>
                      <a:pPr algn="ctr"/>
                      <a:r>
                        <a:rPr lang="en-GB" sz="1800" b="1" dirty="0">
                          <a:solidFill>
                            <a:schemeClr val="bg1"/>
                          </a:solidFill>
                        </a:rPr>
                        <a:t>Target</a:t>
                      </a:r>
                    </a:p>
                  </a:txBody>
                  <a:tcPr marL="36000" marR="0" marT="0" marB="0" anchor="ctr">
                    <a:solidFill>
                      <a:srgbClr val="00B050"/>
                    </a:solidFill>
                  </a:tcPr>
                </a:tc>
                <a:tc>
                  <a:txBody>
                    <a:bodyPr/>
                    <a:lstStyle/>
                    <a:p>
                      <a:pPr algn="ctr"/>
                      <a:r>
                        <a:rPr lang="en-GB" sz="1800" b="1" dirty="0">
                          <a:solidFill>
                            <a:schemeClr val="bg1"/>
                          </a:solidFill>
                        </a:rPr>
                        <a:t>Initiative</a:t>
                      </a:r>
                    </a:p>
                  </a:txBody>
                  <a:tcPr marL="36000" marR="0" marT="0" marB="0" anchor="ctr">
                    <a:solidFill>
                      <a:srgbClr val="00B050"/>
                    </a:solidFill>
                  </a:tcPr>
                </a:tc>
                <a:tc>
                  <a:txBody>
                    <a:bodyPr/>
                    <a:lstStyle/>
                    <a:p>
                      <a:pPr algn="ctr"/>
                      <a:r>
                        <a:rPr lang="en-GB" sz="1800" b="1" dirty="0">
                          <a:solidFill>
                            <a:schemeClr val="bg1"/>
                          </a:solidFill>
                        </a:rPr>
                        <a:t>Initiative</a:t>
                      </a:r>
                    </a:p>
                    <a:p>
                      <a:pPr algn="ctr"/>
                      <a:r>
                        <a:rPr lang="en-GB" sz="1800" b="1" dirty="0">
                          <a:solidFill>
                            <a:schemeClr val="bg1"/>
                          </a:solidFill>
                        </a:rPr>
                        <a:t>Resources</a:t>
                      </a:r>
                    </a:p>
                  </a:txBody>
                  <a:tcPr marL="36000" marR="0" marT="0" marB="0" anchor="ctr">
                    <a:solidFill>
                      <a:srgbClr val="00B050"/>
                    </a:solidFill>
                  </a:tcPr>
                </a:tc>
                <a:tc>
                  <a:txBody>
                    <a:bodyPr/>
                    <a:lstStyle/>
                    <a:p>
                      <a:pPr algn="ctr"/>
                      <a:r>
                        <a:rPr lang="en-GB" sz="1800" b="1" dirty="0">
                          <a:solidFill>
                            <a:schemeClr val="bg1"/>
                          </a:solidFill>
                        </a:rPr>
                        <a:t>Initiative</a:t>
                      </a:r>
                    </a:p>
                    <a:p>
                      <a:pPr algn="ctr"/>
                      <a:r>
                        <a:rPr lang="en-GB" sz="1800" b="1" dirty="0">
                          <a:solidFill>
                            <a:schemeClr val="bg1"/>
                          </a:solidFill>
                        </a:rPr>
                        <a:t>Timeline</a:t>
                      </a:r>
                    </a:p>
                  </a:txBody>
                  <a:tcPr marL="36000" marR="0" marT="0" marB="0" anchor="ctr">
                    <a:solidFill>
                      <a:srgbClr val="00B050"/>
                    </a:solidFill>
                  </a:tcPr>
                </a:tc>
                <a:tc>
                  <a:txBody>
                    <a:bodyPr/>
                    <a:lstStyle/>
                    <a:p>
                      <a:pPr algn="ctr"/>
                      <a:r>
                        <a:rPr lang="en-GB" sz="1800" b="1" dirty="0">
                          <a:solidFill>
                            <a:schemeClr val="bg1"/>
                          </a:solidFill>
                        </a:rPr>
                        <a:t>Initiative Goal</a:t>
                      </a:r>
                    </a:p>
                  </a:txBody>
                  <a:tcPr marL="36000" marR="0" marT="0" marB="0" anchor="ctr">
                    <a:solidFill>
                      <a:srgbClr val="00B050"/>
                    </a:solidFill>
                  </a:tcPr>
                </a:tc>
                <a:extLst>
                  <a:ext uri="{0D108BD9-81ED-4DB2-BD59-A6C34878D82A}">
                    <a16:rowId xmlns:a16="http://schemas.microsoft.com/office/drawing/2014/main" val="10001"/>
                  </a:ext>
                </a:extLst>
              </a:tr>
              <a:tr h="2874986">
                <a:tc>
                  <a:txBody>
                    <a:bodyPr/>
                    <a:lstStyle/>
                    <a:p>
                      <a:pPr algn="ctr"/>
                      <a:r>
                        <a:rPr lang="en-GB" sz="1400" b="0" dirty="0">
                          <a:solidFill>
                            <a:schemeClr val="bg1"/>
                          </a:solidFill>
                        </a:rPr>
                        <a:t>Water heating</a:t>
                      </a:r>
                    </a:p>
                    <a:p>
                      <a:pPr algn="ctr"/>
                      <a:r>
                        <a:rPr lang="en-GB" sz="1400" b="0" dirty="0">
                          <a:solidFill>
                            <a:schemeClr val="bg1"/>
                          </a:solidFill>
                        </a:rPr>
                        <a:t>-electricity  consumption </a:t>
                      </a:r>
                    </a:p>
                    <a:p>
                      <a:pPr algn="ctr"/>
                      <a:r>
                        <a:rPr lang="en-GB" sz="1400" b="0" dirty="0">
                          <a:solidFill>
                            <a:schemeClr val="bg1"/>
                          </a:solidFill>
                        </a:rPr>
                        <a:t>-Diesel</a:t>
                      </a:r>
                    </a:p>
                  </a:txBody>
                  <a:tcPr marL="36000" marR="0" marT="0" marB="0" anchor="ctr">
                    <a:solidFill>
                      <a:srgbClr val="00B050"/>
                    </a:solidFill>
                  </a:tcPr>
                </a:tc>
                <a:tc>
                  <a:txBody>
                    <a:bodyPr/>
                    <a:lstStyle/>
                    <a:p>
                      <a:pPr algn="ctr"/>
                      <a:endParaRPr lang="en-GB" sz="1400" dirty="0">
                        <a:solidFill>
                          <a:schemeClr val="bg1"/>
                        </a:solidFill>
                      </a:endParaRPr>
                    </a:p>
                    <a:p>
                      <a:pPr algn="ctr"/>
                      <a:r>
                        <a:rPr lang="en-GB" sz="1400" dirty="0">
                          <a:solidFill>
                            <a:schemeClr val="bg1"/>
                          </a:solidFill>
                        </a:rPr>
                        <a:t>Kwh</a:t>
                      </a:r>
                    </a:p>
                    <a:p>
                      <a:pPr algn="ctr"/>
                      <a:r>
                        <a:rPr lang="en-GB" sz="1400" dirty="0">
                          <a:solidFill>
                            <a:schemeClr val="bg1"/>
                          </a:solidFill>
                        </a:rPr>
                        <a:t>Kwh/night</a:t>
                      </a:r>
                    </a:p>
                    <a:p>
                      <a:pPr algn="ctr"/>
                      <a:r>
                        <a:rPr lang="en-GB" sz="1400" dirty="0">
                          <a:solidFill>
                            <a:schemeClr val="bg1"/>
                          </a:solidFill>
                        </a:rPr>
                        <a:t>Kwh/day</a:t>
                      </a:r>
                    </a:p>
                  </a:txBody>
                  <a:tcPr marL="36000" marR="0" marT="0" marB="0" anchor="ctr">
                    <a:solidFill>
                      <a:srgbClr val="00B050"/>
                    </a:solidFill>
                  </a:tcPr>
                </a:tc>
                <a:tc>
                  <a:txBody>
                    <a:bodyPr/>
                    <a:lstStyle/>
                    <a:p>
                      <a:pPr algn="ctr"/>
                      <a:r>
                        <a:rPr lang="en-GB" sz="1400" dirty="0">
                          <a:solidFill>
                            <a:schemeClr val="bg1"/>
                          </a:solidFill>
                        </a:rPr>
                        <a:t>Increase</a:t>
                      </a:r>
                      <a:r>
                        <a:rPr lang="en-GB" sz="1400" baseline="0" dirty="0">
                          <a:solidFill>
                            <a:schemeClr val="bg1"/>
                          </a:solidFill>
                        </a:rPr>
                        <a:t> night consumption 2%</a:t>
                      </a:r>
                    </a:p>
                    <a:p>
                      <a:pPr algn="ctr"/>
                      <a:r>
                        <a:rPr lang="en-GB" sz="1400" baseline="0" dirty="0">
                          <a:solidFill>
                            <a:schemeClr val="bg1"/>
                          </a:solidFill>
                        </a:rPr>
                        <a:t>-decrease day consumption</a:t>
                      </a:r>
                    </a:p>
                    <a:p>
                      <a:pPr algn="ctr"/>
                      <a:r>
                        <a:rPr lang="en-GB" sz="1400" baseline="0" dirty="0">
                          <a:solidFill>
                            <a:schemeClr val="bg1"/>
                          </a:solidFill>
                        </a:rPr>
                        <a:t>By 2%</a:t>
                      </a:r>
                      <a:endParaRPr lang="en-GB" sz="1400" dirty="0">
                        <a:solidFill>
                          <a:schemeClr val="bg1"/>
                        </a:solidFill>
                      </a:endParaRPr>
                    </a:p>
                  </a:txBody>
                  <a:tcPr marL="36000" marR="0" marT="0" marB="0" anchor="ctr">
                    <a:solidFill>
                      <a:srgbClr val="00B050"/>
                    </a:solidFill>
                  </a:tcPr>
                </a:tc>
                <a:tc>
                  <a:txBody>
                    <a:bodyPr/>
                    <a:lstStyle/>
                    <a:p>
                      <a:pPr algn="ctr"/>
                      <a:r>
                        <a:rPr lang="en-GB" sz="1400" dirty="0">
                          <a:solidFill>
                            <a:schemeClr val="bg1"/>
                          </a:solidFill>
                        </a:rPr>
                        <a:t>Passive/Habit change</a:t>
                      </a:r>
                    </a:p>
                    <a:p>
                      <a:pPr algn="ctr"/>
                      <a:r>
                        <a:rPr lang="en-GB" sz="1400" dirty="0">
                          <a:solidFill>
                            <a:schemeClr val="bg1"/>
                          </a:solidFill>
                        </a:rPr>
                        <a:t>-Washing during night</a:t>
                      </a:r>
                    </a:p>
                    <a:p>
                      <a:pPr algn="ctr"/>
                      <a:r>
                        <a:rPr lang="en-GB" sz="1400" b="0" baseline="0" dirty="0">
                          <a:solidFill>
                            <a:schemeClr val="bg1"/>
                          </a:solidFill>
                        </a:rPr>
                        <a:t>-full washing machine</a:t>
                      </a:r>
                    </a:p>
                    <a:p>
                      <a:pPr algn="ctr"/>
                      <a:r>
                        <a:rPr lang="en-GB" sz="1400" b="1" baseline="0" dirty="0">
                          <a:solidFill>
                            <a:schemeClr val="bg1"/>
                          </a:solidFill>
                        </a:rPr>
                        <a:t>Active</a:t>
                      </a:r>
                    </a:p>
                    <a:p>
                      <a:pPr algn="ctr"/>
                      <a:r>
                        <a:rPr lang="en-GB" sz="1400" baseline="0" dirty="0">
                          <a:solidFill>
                            <a:schemeClr val="bg1"/>
                          </a:solidFill>
                        </a:rPr>
                        <a:t>-building envelop</a:t>
                      </a:r>
                    </a:p>
                    <a:p>
                      <a:pPr algn="ctr"/>
                      <a:r>
                        <a:rPr lang="en-GB" sz="1400" baseline="0" dirty="0">
                          <a:solidFill>
                            <a:schemeClr val="bg1"/>
                          </a:solidFill>
                        </a:rPr>
                        <a:t>-PVC</a:t>
                      </a:r>
                    </a:p>
                    <a:p>
                      <a:pPr algn="ctr"/>
                      <a:r>
                        <a:rPr lang="en-GB" sz="1400" baseline="0" dirty="0">
                          <a:solidFill>
                            <a:schemeClr val="bg1"/>
                          </a:solidFill>
                        </a:rPr>
                        <a:t>-cards </a:t>
                      </a:r>
                      <a:endParaRPr lang="en-GB" sz="1400" dirty="0">
                        <a:solidFill>
                          <a:schemeClr val="bg1"/>
                        </a:solidFill>
                      </a:endParaRPr>
                    </a:p>
                  </a:txBody>
                  <a:tcPr marL="36000" marR="0" marT="0" marB="0" anchor="ctr">
                    <a:solidFill>
                      <a:srgbClr val="00B050"/>
                    </a:solidFill>
                  </a:tcPr>
                </a:tc>
                <a:tc>
                  <a:txBody>
                    <a:bodyPr/>
                    <a:lstStyle/>
                    <a:p>
                      <a:pPr algn="ctr"/>
                      <a:r>
                        <a:rPr lang="en-GB" sz="1400" b="1" dirty="0">
                          <a:solidFill>
                            <a:schemeClr val="bg1"/>
                          </a:solidFill>
                        </a:rPr>
                        <a:t>Passive</a:t>
                      </a:r>
                    </a:p>
                    <a:p>
                      <a:pPr algn="ctr"/>
                      <a:r>
                        <a:rPr lang="en-GB" sz="1400" dirty="0">
                          <a:solidFill>
                            <a:schemeClr val="bg1"/>
                          </a:solidFill>
                        </a:rPr>
                        <a:t>Educate/awareness/communication-understanding</a:t>
                      </a:r>
                    </a:p>
                    <a:p>
                      <a:pPr algn="ctr"/>
                      <a:r>
                        <a:rPr lang="en-GB" sz="1400" b="1" dirty="0">
                          <a:solidFill>
                            <a:schemeClr val="bg1"/>
                          </a:solidFill>
                        </a:rPr>
                        <a:t>Active </a:t>
                      </a:r>
                    </a:p>
                    <a:p>
                      <a:pPr algn="ctr"/>
                      <a:r>
                        <a:rPr lang="en-GB" sz="1400" dirty="0">
                          <a:solidFill>
                            <a:schemeClr val="bg1"/>
                          </a:solidFill>
                        </a:rPr>
                        <a:t>Research</a:t>
                      </a:r>
                    </a:p>
                    <a:p>
                      <a:pPr algn="ctr"/>
                      <a:r>
                        <a:rPr lang="en-GB" sz="1400" dirty="0">
                          <a:solidFill>
                            <a:schemeClr val="bg1"/>
                          </a:solidFill>
                        </a:rPr>
                        <a:t>High financial investment </a:t>
                      </a:r>
                    </a:p>
                  </a:txBody>
                  <a:tcPr marL="36000" marR="0" marT="0" marB="0" anchor="ctr">
                    <a:solidFill>
                      <a:srgbClr val="00B050"/>
                    </a:solidFill>
                  </a:tcPr>
                </a:tc>
                <a:tc>
                  <a:txBody>
                    <a:bodyPr/>
                    <a:lstStyle/>
                    <a:p>
                      <a:pPr algn="ctr"/>
                      <a:r>
                        <a:rPr lang="en-GB" sz="1400" dirty="0">
                          <a:solidFill>
                            <a:schemeClr val="bg1"/>
                          </a:solidFill>
                        </a:rPr>
                        <a:t>60%</a:t>
                      </a:r>
                      <a:r>
                        <a:rPr lang="en-GB" sz="1400" baseline="0" dirty="0">
                          <a:solidFill>
                            <a:schemeClr val="bg1"/>
                          </a:solidFill>
                        </a:rPr>
                        <a:t> employees educated in year 1 +40% in year 2</a:t>
                      </a:r>
                    </a:p>
                    <a:p>
                      <a:pPr algn="ctr"/>
                      <a:r>
                        <a:rPr lang="en-GB" sz="1400" baseline="0" dirty="0">
                          <a:solidFill>
                            <a:schemeClr val="bg1"/>
                          </a:solidFill>
                        </a:rPr>
                        <a:t>-2 idea /employee /year</a:t>
                      </a:r>
                    </a:p>
                    <a:p>
                      <a:pPr algn="ctr"/>
                      <a:r>
                        <a:rPr lang="en-GB" sz="1400" b="1" baseline="0" dirty="0">
                          <a:solidFill>
                            <a:schemeClr val="bg1"/>
                          </a:solidFill>
                        </a:rPr>
                        <a:t>Passive </a:t>
                      </a:r>
                    </a:p>
                    <a:p>
                      <a:pPr algn="ctr"/>
                      <a:r>
                        <a:rPr lang="en-GB" sz="1400" baseline="0" dirty="0">
                          <a:solidFill>
                            <a:schemeClr val="bg1"/>
                          </a:solidFill>
                        </a:rPr>
                        <a:t> 2 Months for research / 3 financing/</a:t>
                      </a:r>
                    </a:p>
                    <a:p>
                      <a:pPr algn="ctr"/>
                      <a:r>
                        <a:rPr lang="en-GB" sz="1400" baseline="0" dirty="0">
                          <a:solidFill>
                            <a:schemeClr val="bg1"/>
                          </a:solidFill>
                        </a:rPr>
                        <a:t>3 implementation</a:t>
                      </a:r>
                      <a:endParaRPr lang="en-GB" sz="1400" dirty="0">
                        <a:solidFill>
                          <a:schemeClr val="bg1"/>
                        </a:solidFill>
                      </a:endParaRPr>
                    </a:p>
                  </a:txBody>
                  <a:tcPr marL="36000" marR="0" marT="0" marB="0" anchor="ctr">
                    <a:solidFill>
                      <a:srgbClr val="00B050"/>
                    </a:solidFill>
                  </a:tcPr>
                </a:tc>
                <a:tc>
                  <a:txBody>
                    <a:bodyPr/>
                    <a:lstStyle/>
                    <a:p>
                      <a:pPr algn="ctr"/>
                      <a:r>
                        <a:rPr lang="en-GB" sz="1400" dirty="0">
                          <a:solidFill>
                            <a:schemeClr val="bg1"/>
                          </a:solidFill>
                        </a:rPr>
                        <a:t>1%</a:t>
                      </a:r>
                      <a:r>
                        <a:rPr lang="en-GB" sz="1400" baseline="0" dirty="0">
                          <a:solidFill>
                            <a:schemeClr val="bg1"/>
                          </a:solidFill>
                        </a:rPr>
                        <a:t> reduction in 6 months</a:t>
                      </a:r>
                    </a:p>
                    <a:p>
                      <a:pPr algn="ctr"/>
                      <a:r>
                        <a:rPr lang="en-GB" sz="1400" baseline="0" dirty="0">
                          <a:solidFill>
                            <a:schemeClr val="bg1"/>
                          </a:solidFill>
                        </a:rPr>
                        <a:t>2% in 6 months </a:t>
                      </a:r>
                    </a:p>
                    <a:p>
                      <a:pPr algn="ctr"/>
                      <a:endParaRPr lang="en-GB" sz="1400" baseline="0" dirty="0">
                        <a:solidFill>
                          <a:schemeClr val="bg1"/>
                        </a:solidFill>
                      </a:endParaRPr>
                    </a:p>
                    <a:p>
                      <a:pPr algn="ctr"/>
                      <a:endParaRPr lang="en-GB" sz="1400" baseline="0" dirty="0">
                        <a:solidFill>
                          <a:schemeClr val="bg1"/>
                        </a:solidFill>
                      </a:endParaRPr>
                    </a:p>
                    <a:p>
                      <a:pPr algn="ctr"/>
                      <a:r>
                        <a:rPr lang="en-GB" sz="1400" baseline="0" dirty="0">
                          <a:solidFill>
                            <a:schemeClr val="bg1"/>
                          </a:solidFill>
                        </a:rPr>
                        <a:t>10%  in 1 year</a:t>
                      </a:r>
                      <a:endParaRPr lang="en-GB" sz="1400" dirty="0">
                        <a:solidFill>
                          <a:schemeClr val="bg1"/>
                        </a:solidFill>
                      </a:endParaRPr>
                    </a:p>
                  </a:txBody>
                  <a:tcPr marL="36000" marR="0" marT="0" marB="0" anchor="ctr">
                    <a:solidFill>
                      <a:srgbClr val="00B050"/>
                    </a:solidFill>
                  </a:tcPr>
                </a:tc>
                <a:extLst>
                  <a:ext uri="{0D108BD9-81ED-4DB2-BD59-A6C34878D82A}">
                    <a16:rowId xmlns:a16="http://schemas.microsoft.com/office/drawing/2014/main" val="10002"/>
                  </a:ext>
                </a:extLst>
              </a:tr>
              <a:tr h="11847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a:solidFill>
                            <a:schemeClr val="bg1"/>
                          </a:solidFill>
                        </a:rPr>
                        <a:t>- Fuel</a:t>
                      </a:r>
                      <a:r>
                        <a:rPr lang="en-GB" sz="1500" baseline="0" dirty="0">
                          <a:solidFill>
                            <a:schemeClr val="bg1"/>
                          </a:solidFill>
                        </a:rPr>
                        <a:t> for  generator </a:t>
                      </a:r>
                      <a:endParaRPr lang="en-GB" sz="1500" dirty="0">
                        <a:solidFill>
                          <a:schemeClr val="bg1"/>
                        </a:solidFill>
                      </a:endParaRPr>
                    </a:p>
                    <a:p>
                      <a:pPr algn="ctr"/>
                      <a:endParaRPr lang="en-GB" sz="1500" b="0" dirty="0">
                        <a:solidFill>
                          <a:schemeClr val="bg1"/>
                        </a:solidFill>
                      </a:endParaRPr>
                    </a:p>
                  </a:txBody>
                  <a:tcPr marL="36000" marR="0" marT="0" marB="0" anchor="ctr">
                    <a:solidFill>
                      <a:srgbClr val="00B050"/>
                    </a:solidFill>
                  </a:tcPr>
                </a:tc>
                <a:tc>
                  <a:txBody>
                    <a:bodyPr/>
                    <a:lstStyle/>
                    <a:p>
                      <a:pPr algn="ctr"/>
                      <a:r>
                        <a:rPr lang="en-GB" sz="1500" dirty="0">
                          <a:solidFill>
                            <a:schemeClr val="bg1"/>
                          </a:solidFill>
                        </a:rPr>
                        <a:t>Consumption</a:t>
                      </a:r>
                    </a:p>
                    <a:p>
                      <a:pPr algn="ctr"/>
                      <a:r>
                        <a:rPr lang="en-GB" sz="1500" dirty="0" err="1">
                          <a:solidFill>
                            <a:schemeClr val="bg1"/>
                          </a:solidFill>
                        </a:rPr>
                        <a:t>Ltr</a:t>
                      </a:r>
                      <a:r>
                        <a:rPr lang="en-GB" sz="1500" dirty="0">
                          <a:solidFill>
                            <a:schemeClr val="bg1"/>
                          </a:solidFill>
                        </a:rPr>
                        <a:t>/year</a:t>
                      </a:r>
                    </a:p>
                  </a:txBody>
                  <a:tcPr marL="36000" marR="0" marT="0" marB="0" anchor="ctr">
                    <a:solidFill>
                      <a:srgbClr val="00B050"/>
                    </a:solidFill>
                  </a:tcPr>
                </a:tc>
                <a:tc>
                  <a:txBody>
                    <a:bodyPr/>
                    <a:lstStyle/>
                    <a:p>
                      <a:pPr algn="ctr"/>
                      <a:r>
                        <a:rPr lang="en-GB" sz="1500" dirty="0">
                          <a:solidFill>
                            <a:schemeClr val="bg1"/>
                          </a:solidFill>
                        </a:rPr>
                        <a:t>Reduce consumption by  2%</a:t>
                      </a:r>
                    </a:p>
                    <a:p>
                      <a:pPr algn="ctr"/>
                      <a:r>
                        <a:rPr lang="en-GB" sz="1500" dirty="0">
                          <a:solidFill>
                            <a:schemeClr val="bg1"/>
                          </a:solidFill>
                        </a:rPr>
                        <a:t>-maintain the same level</a:t>
                      </a:r>
                    </a:p>
                  </a:txBody>
                  <a:tcPr marL="36000" marR="0" marT="0" marB="0" anchor="ctr">
                    <a:solidFill>
                      <a:srgbClr val="00B050"/>
                    </a:solidFill>
                  </a:tcPr>
                </a:tc>
                <a:tc>
                  <a:txBody>
                    <a:bodyPr/>
                    <a:lstStyle/>
                    <a:p>
                      <a:pPr algn="ctr"/>
                      <a:endParaRPr lang="en-GB" sz="1500" dirty="0">
                        <a:solidFill>
                          <a:schemeClr val="bg1"/>
                        </a:solidFill>
                      </a:endParaRPr>
                    </a:p>
                  </a:txBody>
                  <a:tcPr marL="36000" marR="0" marT="0" marB="0" anchor="ctr">
                    <a:solidFill>
                      <a:srgbClr val="00B050"/>
                    </a:solidFill>
                  </a:tcPr>
                </a:tc>
                <a:tc>
                  <a:txBody>
                    <a:bodyPr/>
                    <a:lstStyle/>
                    <a:p>
                      <a:pPr algn="ctr"/>
                      <a:endParaRPr lang="en-GB" sz="1500" dirty="0">
                        <a:solidFill>
                          <a:schemeClr val="bg1"/>
                        </a:solidFill>
                      </a:endParaRPr>
                    </a:p>
                  </a:txBody>
                  <a:tcPr marL="36000" marR="0" marT="0" marB="0" anchor="ctr">
                    <a:solidFill>
                      <a:srgbClr val="00B050"/>
                    </a:solidFill>
                  </a:tcPr>
                </a:tc>
                <a:tc>
                  <a:txBody>
                    <a:bodyPr/>
                    <a:lstStyle/>
                    <a:p>
                      <a:pPr algn="ctr"/>
                      <a:endParaRPr lang="en-GB" sz="1500" dirty="0">
                        <a:solidFill>
                          <a:schemeClr val="bg1"/>
                        </a:solidFill>
                      </a:endParaRPr>
                    </a:p>
                  </a:txBody>
                  <a:tcPr marL="36000" marR="0" marT="0" marB="0" anchor="ctr">
                    <a:solidFill>
                      <a:srgbClr val="00B050"/>
                    </a:solidFill>
                  </a:tcPr>
                </a:tc>
                <a:tc>
                  <a:txBody>
                    <a:bodyPr/>
                    <a:lstStyle/>
                    <a:p>
                      <a:pPr algn="ctr"/>
                      <a:endParaRPr lang="en-GB" sz="1500" dirty="0">
                        <a:solidFill>
                          <a:schemeClr val="bg1"/>
                        </a:solidFill>
                      </a:endParaRPr>
                    </a:p>
                  </a:txBody>
                  <a:tcPr marL="36000" marR="0" marT="0" marB="0" anchor="ctr">
                    <a:solidFill>
                      <a:srgbClr val="00B050"/>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DF53439-851E-44AD-84B1-B6BFC3D0C743}" type="slidenum">
              <a:rPr lang="el-GR" smtClean="0"/>
              <a:t>70</a:t>
            </a:fld>
            <a:endParaRPr lang="el-GR" dirty="0"/>
          </a:p>
        </p:txBody>
      </p:sp>
      <p:grpSp>
        <p:nvGrpSpPr>
          <p:cNvPr id="8" name="Group 7"/>
          <p:cNvGrpSpPr/>
          <p:nvPr/>
        </p:nvGrpSpPr>
        <p:grpSpPr>
          <a:xfrm>
            <a:off x="0" y="0"/>
            <a:ext cx="9144000" cy="6767194"/>
            <a:chOff x="0" y="0"/>
            <a:chExt cx="9144000" cy="6767194"/>
          </a:xfrm>
        </p:grpSpPr>
        <p:sp>
          <p:nvSpPr>
            <p:cNvPr id="9" name="Rectangle 8"/>
            <p:cNvSpPr/>
            <p:nvPr/>
          </p:nvSpPr>
          <p:spPr>
            <a:xfrm>
              <a:off x="0" y="6721475"/>
              <a:ext cx="9144000" cy="45719"/>
            </a:xfrm>
            <a:prstGeom prst="rect">
              <a:avLst/>
            </a:prstGeom>
            <a:solidFill>
              <a:srgbClr val="F7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0"/>
              <a:ext cx="9144000" cy="836712"/>
              <a:chOff x="0" y="0"/>
              <a:chExt cx="9144000" cy="836712"/>
            </a:xfrm>
          </p:grpSpPr>
          <p:sp>
            <p:nvSpPr>
              <p:cNvPr id="11" name="Rectangle 10"/>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dirty="0"/>
                  <a:t>A </a:t>
                </a:r>
                <a:r>
                  <a:rPr lang="en-US" sz="2800" b="1" cap="small" dirty="0"/>
                  <a:t>Road-Map</a:t>
                </a:r>
                <a:r>
                  <a:rPr lang="en-US" sz="2800" b="1" dirty="0"/>
                  <a:t> </a:t>
                </a: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15389723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p:extLst>
              <p:ext uri="{D42A27DB-BD31-4B8C-83A1-F6EECF244321}">
                <p14:modId xmlns:p14="http://schemas.microsoft.com/office/powerpoint/2010/main" val="3767250434"/>
              </p:ext>
            </p:extLst>
          </p:nvPr>
        </p:nvGraphicFramePr>
        <p:xfrm>
          <a:off x="72008" y="1253736"/>
          <a:ext cx="4139952" cy="2103256"/>
        </p:xfrm>
        <a:graphic>
          <a:graphicData uri="http://schemas.openxmlformats.org/drawingml/2006/table">
            <a:tbl>
              <a:tblPr firstRow="1" bandRow="1">
                <a:solidFill>
                  <a:schemeClr val="accent4">
                    <a:lumMod val="40000"/>
                    <a:lumOff val="60000"/>
                  </a:schemeClr>
                </a:solidFill>
                <a:tableStyleId>{5940675A-B579-460E-94D1-54222C63F5DA}</a:tableStyleId>
              </a:tblPr>
              <a:tblGrid>
                <a:gridCol w="1034988">
                  <a:extLst>
                    <a:ext uri="{9D8B030D-6E8A-4147-A177-3AD203B41FA5}">
                      <a16:colId xmlns:a16="http://schemas.microsoft.com/office/drawing/2014/main" val="20000"/>
                    </a:ext>
                  </a:extLst>
                </a:gridCol>
                <a:gridCol w="1034988">
                  <a:extLst>
                    <a:ext uri="{9D8B030D-6E8A-4147-A177-3AD203B41FA5}">
                      <a16:colId xmlns:a16="http://schemas.microsoft.com/office/drawing/2014/main" val="20001"/>
                    </a:ext>
                  </a:extLst>
                </a:gridCol>
                <a:gridCol w="1034988">
                  <a:extLst>
                    <a:ext uri="{9D8B030D-6E8A-4147-A177-3AD203B41FA5}">
                      <a16:colId xmlns:a16="http://schemas.microsoft.com/office/drawing/2014/main" val="20002"/>
                    </a:ext>
                  </a:extLst>
                </a:gridCol>
                <a:gridCol w="1034988">
                  <a:extLst>
                    <a:ext uri="{9D8B030D-6E8A-4147-A177-3AD203B41FA5}">
                      <a16:colId xmlns:a16="http://schemas.microsoft.com/office/drawing/2014/main" val="20003"/>
                    </a:ext>
                  </a:extLst>
                </a:gridCol>
              </a:tblGrid>
              <a:tr h="409032">
                <a:tc gridSpan="4">
                  <a:txBody>
                    <a:bodyPr/>
                    <a:lstStyle/>
                    <a:p>
                      <a:pPr algn="ctr"/>
                      <a:r>
                        <a:rPr lang="en-GB" b="1" dirty="0"/>
                        <a:t>Environment</a:t>
                      </a:r>
                    </a:p>
                    <a:p>
                      <a:pPr algn="ctr"/>
                      <a:r>
                        <a:rPr lang="en-GB" b="1" dirty="0"/>
                        <a:t>Objective: </a:t>
                      </a:r>
                    </a:p>
                  </a:txBody>
                  <a:tcPr>
                    <a:solidFill>
                      <a:srgbClr val="00B050">
                        <a:alpha val="50196"/>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645112">
                <a:tc>
                  <a:txBody>
                    <a:bodyPr/>
                    <a:lstStyle/>
                    <a:p>
                      <a:pPr algn="ctr"/>
                      <a:r>
                        <a:rPr lang="en-GB" sz="1500" dirty="0"/>
                        <a:t>Area/Issue</a:t>
                      </a:r>
                    </a:p>
                  </a:txBody>
                  <a:tcPr>
                    <a:solidFill>
                      <a:srgbClr val="00B050">
                        <a:alpha val="50196"/>
                      </a:srgbClr>
                    </a:solidFill>
                  </a:tcPr>
                </a:tc>
                <a:tc>
                  <a:txBody>
                    <a:bodyPr/>
                    <a:lstStyle/>
                    <a:p>
                      <a:pPr algn="ctr"/>
                      <a:r>
                        <a:rPr lang="en-GB" sz="1500" dirty="0"/>
                        <a:t>Measures</a:t>
                      </a:r>
                    </a:p>
                    <a:p>
                      <a:pPr algn="ctr"/>
                      <a:r>
                        <a:rPr lang="en-GB" sz="1500" dirty="0" err="1"/>
                        <a:t>KPIs</a:t>
                      </a:r>
                      <a:endParaRPr lang="en-GB" sz="1500" dirty="0"/>
                    </a:p>
                  </a:txBody>
                  <a:tcPr>
                    <a:solidFill>
                      <a:srgbClr val="00B050">
                        <a:alpha val="50196"/>
                      </a:srgbClr>
                    </a:solidFill>
                  </a:tcPr>
                </a:tc>
                <a:tc>
                  <a:txBody>
                    <a:bodyPr/>
                    <a:lstStyle/>
                    <a:p>
                      <a:pPr algn="ctr"/>
                      <a:r>
                        <a:rPr lang="en-GB" sz="1500" dirty="0"/>
                        <a:t>Targets</a:t>
                      </a:r>
                    </a:p>
                  </a:txBody>
                  <a:tcPr>
                    <a:solidFill>
                      <a:srgbClr val="00B050">
                        <a:alpha val="50196"/>
                      </a:srgbClr>
                    </a:solidFill>
                  </a:tcPr>
                </a:tc>
                <a:tc>
                  <a:txBody>
                    <a:bodyPr/>
                    <a:lstStyle/>
                    <a:p>
                      <a:pPr algn="ctr"/>
                      <a:r>
                        <a:rPr lang="en-GB" sz="1500" dirty="0"/>
                        <a:t>Initiatives</a:t>
                      </a:r>
                    </a:p>
                  </a:txBody>
                  <a:tcPr>
                    <a:solidFill>
                      <a:srgbClr val="00B050">
                        <a:alpha val="50196"/>
                      </a:srgbClr>
                    </a:solidFill>
                  </a:tcPr>
                </a:tc>
                <a:extLst>
                  <a:ext uri="{0D108BD9-81ED-4DB2-BD59-A6C34878D82A}">
                    <a16:rowId xmlns:a16="http://schemas.microsoft.com/office/drawing/2014/main" val="10001"/>
                  </a:ext>
                </a:extLst>
              </a:tr>
              <a:tr h="409032">
                <a:tc>
                  <a:txBody>
                    <a:bodyPr/>
                    <a:lstStyle/>
                    <a:p>
                      <a:endParaRPr lang="en-GB"/>
                    </a:p>
                  </a:txBody>
                  <a:tcPr>
                    <a:solidFill>
                      <a:srgbClr val="00B050">
                        <a:alpha val="50196"/>
                      </a:srgbClr>
                    </a:solidFill>
                  </a:tcPr>
                </a:tc>
                <a:tc>
                  <a:txBody>
                    <a:bodyPr/>
                    <a:lstStyle/>
                    <a:p>
                      <a:endParaRPr lang="en-GB" dirty="0"/>
                    </a:p>
                  </a:txBody>
                  <a:tcPr>
                    <a:solidFill>
                      <a:srgbClr val="00B050">
                        <a:alpha val="50196"/>
                      </a:srgbClr>
                    </a:solidFill>
                  </a:tcPr>
                </a:tc>
                <a:tc>
                  <a:txBody>
                    <a:bodyPr/>
                    <a:lstStyle/>
                    <a:p>
                      <a:endParaRPr lang="en-GB"/>
                    </a:p>
                  </a:txBody>
                  <a:tcPr>
                    <a:solidFill>
                      <a:srgbClr val="00B050">
                        <a:alpha val="50196"/>
                      </a:srgbClr>
                    </a:solidFill>
                  </a:tcPr>
                </a:tc>
                <a:tc>
                  <a:txBody>
                    <a:bodyPr/>
                    <a:lstStyle/>
                    <a:p>
                      <a:endParaRPr lang="en-GB"/>
                    </a:p>
                  </a:txBody>
                  <a:tcPr>
                    <a:solidFill>
                      <a:srgbClr val="00B050">
                        <a:alpha val="50196"/>
                      </a:srgbClr>
                    </a:solidFill>
                  </a:tcPr>
                </a:tc>
                <a:extLst>
                  <a:ext uri="{0D108BD9-81ED-4DB2-BD59-A6C34878D82A}">
                    <a16:rowId xmlns:a16="http://schemas.microsoft.com/office/drawing/2014/main" val="10002"/>
                  </a:ext>
                </a:extLst>
              </a:tr>
              <a:tr h="409032">
                <a:tc>
                  <a:txBody>
                    <a:bodyPr/>
                    <a:lstStyle/>
                    <a:p>
                      <a:endParaRPr lang="en-GB"/>
                    </a:p>
                  </a:txBody>
                  <a:tcPr>
                    <a:solidFill>
                      <a:srgbClr val="00B050">
                        <a:alpha val="50196"/>
                      </a:srgbClr>
                    </a:solidFill>
                  </a:tcPr>
                </a:tc>
                <a:tc>
                  <a:txBody>
                    <a:bodyPr/>
                    <a:lstStyle/>
                    <a:p>
                      <a:endParaRPr lang="en-GB"/>
                    </a:p>
                  </a:txBody>
                  <a:tcPr>
                    <a:solidFill>
                      <a:srgbClr val="00B050">
                        <a:alpha val="50196"/>
                      </a:srgbClr>
                    </a:solidFill>
                  </a:tcPr>
                </a:tc>
                <a:tc>
                  <a:txBody>
                    <a:bodyPr/>
                    <a:lstStyle/>
                    <a:p>
                      <a:endParaRPr lang="en-GB"/>
                    </a:p>
                  </a:txBody>
                  <a:tcPr>
                    <a:solidFill>
                      <a:srgbClr val="00B050">
                        <a:alpha val="50196"/>
                      </a:srgbClr>
                    </a:solidFill>
                  </a:tcPr>
                </a:tc>
                <a:tc>
                  <a:txBody>
                    <a:bodyPr/>
                    <a:lstStyle/>
                    <a:p>
                      <a:endParaRPr lang="en-GB" dirty="0"/>
                    </a:p>
                  </a:txBody>
                  <a:tcPr>
                    <a:solidFill>
                      <a:srgbClr val="00B050">
                        <a:alpha val="50196"/>
                      </a:srgbClr>
                    </a:solidFill>
                  </a:tcPr>
                </a:tc>
                <a:extLst>
                  <a:ext uri="{0D108BD9-81ED-4DB2-BD59-A6C34878D82A}">
                    <a16:rowId xmlns:a16="http://schemas.microsoft.com/office/drawing/2014/main" val="10003"/>
                  </a:ext>
                </a:extLst>
              </a:tr>
            </a:tbl>
          </a:graphicData>
        </a:graphic>
      </p:graphicFrame>
      <p:sp>
        <p:nvSpPr>
          <p:cNvPr id="11" name="Up-Down Arrow 10"/>
          <p:cNvSpPr/>
          <p:nvPr/>
        </p:nvSpPr>
        <p:spPr>
          <a:xfrm>
            <a:off x="1079610" y="3429000"/>
            <a:ext cx="360040" cy="1008112"/>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Down Arrow 11"/>
          <p:cNvSpPr/>
          <p:nvPr/>
        </p:nvSpPr>
        <p:spPr>
          <a:xfrm>
            <a:off x="7301395" y="3429000"/>
            <a:ext cx="360040" cy="1008112"/>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eft-Right Arrow 14"/>
          <p:cNvSpPr/>
          <p:nvPr/>
        </p:nvSpPr>
        <p:spPr>
          <a:xfrm>
            <a:off x="4283968" y="2204864"/>
            <a:ext cx="576064" cy="288032"/>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eft-Right Arrow 15"/>
          <p:cNvSpPr/>
          <p:nvPr/>
        </p:nvSpPr>
        <p:spPr>
          <a:xfrm>
            <a:off x="4277059" y="5661248"/>
            <a:ext cx="576064" cy="288032"/>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Content Placeholder 3"/>
          <p:cNvGraphicFramePr>
            <a:graphicFrameLocks/>
          </p:cNvGraphicFramePr>
          <p:nvPr>
            <p:extLst>
              <p:ext uri="{D42A27DB-BD31-4B8C-83A1-F6EECF244321}">
                <p14:modId xmlns:p14="http://schemas.microsoft.com/office/powerpoint/2010/main" val="548552985"/>
              </p:ext>
            </p:extLst>
          </p:nvPr>
        </p:nvGraphicFramePr>
        <p:xfrm>
          <a:off x="4941087" y="1210220"/>
          <a:ext cx="4139952" cy="2103256"/>
        </p:xfrm>
        <a:graphic>
          <a:graphicData uri="http://schemas.openxmlformats.org/drawingml/2006/table">
            <a:tbl>
              <a:tblPr firstRow="1" bandRow="1">
                <a:tableStyleId>{5940675A-B579-460E-94D1-54222C63F5DA}</a:tableStyleId>
              </a:tblPr>
              <a:tblGrid>
                <a:gridCol w="1034988">
                  <a:extLst>
                    <a:ext uri="{9D8B030D-6E8A-4147-A177-3AD203B41FA5}">
                      <a16:colId xmlns:a16="http://schemas.microsoft.com/office/drawing/2014/main" val="20000"/>
                    </a:ext>
                  </a:extLst>
                </a:gridCol>
                <a:gridCol w="1034988">
                  <a:extLst>
                    <a:ext uri="{9D8B030D-6E8A-4147-A177-3AD203B41FA5}">
                      <a16:colId xmlns:a16="http://schemas.microsoft.com/office/drawing/2014/main" val="20001"/>
                    </a:ext>
                  </a:extLst>
                </a:gridCol>
                <a:gridCol w="1034988">
                  <a:extLst>
                    <a:ext uri="{9D8B030D-6E8A-4147-A177-3AD203B41FA5}">
                      <a16:colId xmlns:a16="http://schemas.microsoft.com/office/drawing/2014/main" val="20002"/>
                    </a:ext>
                  </a:extLst>
                </a:gridCol>
                <a:gridCol w="1034988">
                  <a:extLst>
                    <a:ext uri="{9D8B030D-6E8A-4147-A177-3AD203B41FA5}">
                      <a16:colId xmlns:a16="http://schemas.microsoft.com/office/drawing/2014/main" val="20003"/>
                    </a:ext>
                  </a:extLst>
                </a:gridCol>
              </a:tblGrid>
              <a:tr h="409032">
                <a:tc gridSpan="4">
                  <a:txBody>
                    <a:bodyPr/>
                    <a:lstStyle/>
                    <a:p>
                      <a:pPr algn="ctr"/>
                      <a:r>
                        <a:rPr lang="en-GB" b="1" dirty="0"/>
                        <a:t>Social</a:t>
                      </a:r>
                    </a:p>
                    <a:p>
                      <a:pPr marL="0" marR="0" indent="0" algn="ctr" defTabSz="914400" rtl="0" eaLnBrk="1" fontAlgn="auto" latinLnBrk="0" hangingPunct="1">
                        <a:lnSpc>
                          <a:spcPct val="100000"/>
                        </a:lnSpc>
                        <a:spcBef>
                          <a:spcPts val="0"/>
                        </a:spcBef>
                        <a:spcAft>
                          <a:spcPts val="0"/>
                        </a:spcAft>
                        <a:buClrTx/>
                        <a:buSzTx/>
                        <a:buFontTx/>
                        <a:buNone/>
                        <a:tabLst/>
                        <a:defRPr/>
                      </a:pPr>
                      <a:r>
                        <a:rPr lang="en-GB" b="1" dirty="0"/>
                        <a:t>Objective: </a:t>
                      </a:r>
                    </a:p>
                  </a:txBody>
                  <a:tcPr>
                    <a:solidFill>
                      <a:schemeClr val="accent5">
                        <a:lumMod val="60000"/>
                        <a:lumOff val="40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645112">
                <a:tc>
                  <a:txBody>
                    <a:bodyPr/>
                    <a:lstStyle/>
                    <a:p>
                      <a:pPr algn="ctr"/>
                      <a:r>
                        <a:rPr lang="en-GB" sz="1500" dirty="0"/>
                        <a:t>Area/Issue</a:t>
                      </a:r>
                    </a:p>
                  </a:txBody>
                  <a:tcPr>
                    <a:solidFill>
                      <a:schemeClr val="accent5">
                        <a:lumMod val="60000"/>
                        <a:lumOff val="40000"/>
                      </a:schemeClr>
                    </a:solidFill>
                  </a:tcPr>
                </a:tc>
                <a:tc>
                  <a:txBody>
                    <a:bodyPr/>
                    <a:lstStyle/>
                    <a:p>
                      <a:pPr algn="ctr"/>
                      <a:r>
                        <a:rPr lang="en-GB" sz="1500" dirty="0"/>
                        <a:t>Measures</a:t>
                      </a:r>
                    </a:p>
                    <a:p>
                      <a:pPr algn="ctr"/>
                      <a:r>
                        <a:rPr lang="en-GB" sz="1500" dirty="0" err="1"/>
                        <a:t>KPIs</a:t>
                      </a:r>
                      <a:endParaRPr lang="en-GB" sz="1500" dirty="0"/>
                    </a:p>
                  </a:txBody>
                  <a:tcPr>
                    <a:solidFill>
                      <a:schemeClr val="accent5">
                        <a:lumMod val="60000"/>
                        <a:lumOff val="40000"/>
                      </a:schemeClr>
                    </a:solidFill>
                  </a:tcPr>
                </a:tc>
                <a:tc>
                  <a:txBody>
                    <a:bodyPr/>
                    <a:lstStyle/>
                    <a:p>
                      <a:pPr algn="ctr"/>
                      <a:r>
                        <a:rPr lang="en-GB" sz="1500" dirty="0"/>
                        <a:t>Targets</a:t>
                      </a:r>
                    </a:p>
                  </a:txBody>
                  <a:tcPr>
                    <a:solidFill>
                      <a:schemeClr val="accent5">
                        <a:lumMod val="60000"/>
                        <a:lumOff val="40000"/>
                      </a:schemeClr>
                    </a:solidFill>
                  </a:tcPr>
                </a:tc>
                <a:tc>
                  <a:txBody>
                    <a:bodyPr/>
                    <a:lstStyle/>
                    <a:p>
                      <a:pPr algn="ctr"/>
                      <a:r>
                        <a:rPr lang="en-GB" sz="1500" dirty="0"/>
                        <a:t>Initiatives</a:t>
                      </a:r>
                    </a:p>
                  </a:txBody>
                  <a:tcPr>
                    <a:solidFill>
                      <a:schemeClr val="accent5">
                        <a:lumMod val="60000"/>
                        <a:lumOff val="40000"/>
                      </a:schemeClr>
                    </a:solidFill>
                  </a:tcPr>
                </a:tc>
                <a:extLst>
                  <a:ext uri="{0D108BD9-81ED-4DB2-BD59-A6C34878D82A}">
                    <a16:rowId xmlns:a16="http://schemas.microsoft.com/office/drawing/2014/main" val="10001"/>
                  </a:ext>
                </a:extLst>
              </a:tr>
              <a:tr h="409032">
                <a:tc>
                  <a:txBody>
                    <a:bodyPr/>
                    <a:lstStyle/>
                    <a:p>
                      <a:endParaRPr lang="en-GB"/>
                    </a:p>
                  </a:txBody>
                  <a:tcPr>
                    <a:solidFill>
                      <a:schemeClr val="accent5">
                        <a:lumMod val="60000"/>
                        <a:lumOff val="40000"/>
                      </a:schemeClr>
                    </a:solidFill>
                  </a:tcPr>
                </a:tc>
                <a:tc>
                  <a:txBody>
                    <a:bodyPr/>
                    <a:lstStyle/>
                    <a:p>
                      <a:endParaRPr lang="en-GB"/>
                    </a:p>
                  </a:txBody>
                  <a:tcPr>
                    <a:solidFill>
                      <a:schemeClr val="accent5">
                        <a:lumMod val="60000"/>
                        <a:lumOff val="40000"/>
                      </a:schemeClr>
                    </a:solidFill>
                  </a:tcPr>
                </a:tc>
                <a:tc>
                  <a:txBody>
                    <a:bodyPr/>
                    <a:lstStyle/>
                    <a:p>
                      <a:endParaRPr lang="en-GB"/>
                    </a:p>
                  </a:txBody>
                  <a:tcPr>
                    <a:solidFill>
                      <a:schemeClr val="accent5">
                        <a:lumMod val="60000"/>
                        <a:lumOff val="40000"/>
                      </a:schemeClr>
                    </a:solidFill>
                  </a:tcPr>
                </a:tc>
                <a:tc>
                  <a:txBody>
                    <a:bodyPr/>
                    <a:lstStyle/>
                    <a:p>
                      <a:endParaRPr lang="en-GB" dirty="0"/>
                    </a:p>
                  </a:txBody>
                  <a:tcPr>
                    <a:solidFill>
                      <a:schemeClr val="accent5">
                        <a:lumMod val="60000"/>
                        <a:lumOff val="40000"/>
                      </a:schemeClr>
                    </a:solidFill>
                  </a:tcPr>
                </a:tc>
                <a:extLst>
                  <a:ext uri="{0D108BD9-81ED-4DB2-BD59-A6C34878D82A}">
                    <a16:rowId xmlns:a16="http://schemas.microsoft.com/office/drawing/2014/main" val="10002"/>
                  </a:ext>
                </a:extLst>
              </a:tr>
              <a:tr h="409032">
                <a:tc>
                  <a:txBody>
                    <a:bodyPr/>
                    <a:lstStyle/>
                    <a:p>
                      <a:endParaRPr lang="en-GB"/>
                    </a:p>
                  </a:txBody>
                  <a:tcPr>
                    <a:solidFill>
                      <a:schemeClr val="accent5">
                        <a:lumMod val="60000"/>
                        <a:lumOff val="40000"/>
                      </a:schemeClr>
                    </a:solidFill>
                  </a:tcPr>
                </a:tc>
                <a:tc>
                  <a:txBody>
                    <a:bodyPr/>
                    <a:lstStyle/>
                    <a:p>
                      <a:endParaRPr lang="en-GB"/>
                    </a:p>
                  </a:txBody>
                  <a:tcPr>
                    <a:solidFill>
                      <a:schemeClr val="accent5">
                        <a:lumMod val="60000"/>
                        <a:lumOff val="40000"/>
                      </a:schemeClr>
                    </a:solidFill>
                  </a:tcPr>
                </a:tc>
                <a:tc>
                  <a:txBody>
                    <a:bodyPr/>
                    <a:lstStyle/>
                    <a:p>
                      <a:endParaRPr lang="en-GB"/>
                    </a:p>
                  </a:txBody>
                  <a:tcPr>
                    <a:solidFill>
                      <a:schemeClr val="accent5">
                        <a:lumMod val="60000"/>
                        <a:lumOff val="40000"/>
                      </a:schemeClr>
                    </a:solidFill>
                  </a:tcPr>
                </a:tc>
                <a:tc>
                  <a:txBody>
                    <a:bodyPr/>
                    <a:lstStyle/>
                    <a:p>
                      <a:endParaRPr lang="en-GB" dirty="0"/>
                    </a:p>
                  </a:txBody>
                  <a:tcPr>
                    <a:solidFill>
                      <a:schemeClr val="accent5">
                        <a:lumMod val="60000"/>
                        <a:lumOff val="40000"/>
                      </a:schemeClr>
                    </a:solidFill>
                  </a:tcPr>
                </a:tc>
                <a:extLst>
                  <a:ext uri="{0D108BD9-81ED-4DB2-BD59-A6C34878D82A}">
                    <a16:rowId xmlns:a16="http://schemas.microsoft.com/office/drawing/2014/main" val="10003"/>
                  </a:ext>
                </a:extLst>
              </a:tr>
            </a:tbl>
          </a:graphicData>
        </a:graphic>
      </p:graphicFrame>
      <p:graphicFrame>
        <p:nvGraphicFramePr>
          <p:cNvPr id="20" name="Content Placeholder 3"/>
          <p:cNvGraphicFramePr>
            <a:graphicFrameLocks/>
          </p:cNvGraphicFramePr>
          <p:nvPr>
            <p:extLst>
              <p:ext uri="{D42A27DB-BD31-4B8C-83A1-F6EECF244321}">
                <p14:modId xmlns:p14="http://schemas.microsoft.com/office/powerpoint/2010/main" val="330503511"/>
              </p:ext>
            </p:extLst>
          </p:nvPr>
        </p:nvGraphicFramePr>
        <p:xfrm>
          <a:off x="72008" y="4437112"/>
          <a:ext cx="4139952" cy="2103256"/>
        </p:xfrm>
        <a:graphic>
          <a:graphicData uri="http://schemas.openxmlformats.org/drawingml/2006/table">
            <a:tbl>
              <a:tblPr firstRow="1" bandRow="1">
                <a:tableStyleId>{5940675A-B579-460E-94D1-54222C63F5DA}</a:tableStyleId>
              </a:tblPr>
              <a:tblGrid>
                <a:gridCol w="1034988">
                  <a:extLst>
                    <a:ext uri="{9D8B030D-6E8A-4147-A177-3AD203B41FA5}">
                      <a16:colId xmlns:a16="http://schemas.microsoft.com/office/drawing/2014/main" val="20000"/>
                    </a:ext>
                  </a:extLst>
                </a:gridCol>
                <a:gridCol w="1034988">
                  <a:extLst>
                    <a:ext uri="{9D8B030D-6E8A-4147-A177-3AD203B41FA5}">
                      <a16:colId xmlns:a16="http://schemas.microsoft.com/office/drawing/2014/main" val="20001"/>
                    </a:ext>
                  </a:extLst>
                </a:gridCol>
                <a:gridCol w="1034988">
                  <a:extLst>
                    <a:ext uri="{9D8B030D-6E8A-4147-A177-3AD203B41FA5}">
                      <a16:colId xmlns:a16="http://schemas.microsoft.com/office/drawing/2014/main" val="20002"/>
                    </a:ext>
                  </a:extLst>
                </a:gridCol>
                <a:gridCol w="1034988">
                  <a:extLst>
                    <a:ext uri="{9D8B030D-6E8A-4147-A177-3AD203B41FA5}">
                      <a16:colId xmlns:a16="http://schemas.microsoft.com/office/drawing/2014/main" val="20003"/>
                    </a:ext>
                  </a:extLst>
                </a:gridCol>
              </a:tblGrid>
              <a:tr h="409032">
                <a:tc gridSpan="4">
                  <a:txBody>
                    <a:bodyPr/>
                    <a:lstStyle/>
                    <a:p>
                      <a:pPr algn="ctr"/>
                      <a:r>
                        <a:rPr lang="en-GB" b="1" dirty="0"/>
                        <a:t>Workplace</a:t>
                      </a:r>
                    </a:p>
                    <a:p>
                      <a:pPr marL="0" marR="0" indent="0" algn="ctr" defTabSz="914400" rtl="0" eaLnBrk="1" fontAlgn="auto" latinLnBrk="0" hangingPunct="1">
                        <a:lnSpc>
                          <a:spcPct val="100000"/>
                        </a:lnSpc>
                        <a:spcBef>
                          <a:spcPts val="0"/>
                        </a:spcBef>
                        <a:spcAft>
                          <a:spcPts val="0"/>
                        </a:spcAft>
                        <a:buClrTx/>
                        <a:buSzTx/>
                        <a:buFontTx/>
                        <a:buNone/>
                        <a:tabLst/>
                        <a:defRPr/>
                      </a:pPr>
                      <a:r>
                        <a:rPr lang="en-GB" b="1" dirty="0"/>
                        <a:t>Objective: </a:t>
                      </a:r>
                    </a:p>
                  </a:txBody>
                  <a:tcPr>
                    <a:solidFill>
                      <a:srgbClr val="FFFF66"/>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645112">
                <a:tc>
                  <a:txBody>
                    <a:bodyPr/>
                    <a:lstStyle/>
                    <a:p>
                      <a:pPr algn="ctr"/>
                      <a:r>
                        <a:rPr lang="en-GB" sz="1500" dirty="0"/>
                        <a:t>Area/Issue</a:t>
                      </a:r>
                    </a:p>
                  </a:txBody>
                  <a:tcPr>
                    <a:solidFill>
                      <a:srgbClr val="FFFF66"/>
                    </a:solidFill>
                  </a:tcPr>
                </a:tc>
                <a:tc>
                  <a:txBody>
                    <a:bodyPr/>
                    <a:lstStyle/>
                    <a:p>
                      <a:pPr algn="ctr"/>
                      <a:r>
                        <a:rPr lang="en-GB" sz="1500" dirty="0"/>
                        <a:t>Measures</a:t>
                      </a:r>
                    </a:p>
                    <a:p>
                      <a:pPr algn="ctr"/>
                      <a:r>
                        <a:rPr lang="en-GB" sz="1500" dirty="0" err="1"/>
                        <a:t>KPIs</a:t>
                      </a:r>
                      <a:endParaRPr lang="en-GB" sz="1500" dirty="0"/>
                    </a:p>
                  </a:txBody>
                  <a:tcPr>
                    <a:solidFill>
                      <a:srgbClr val="FFFF66"/>
                    </a:solidFill>
                  </a:tcPr>
                </a:tc>
                <a:tc>
                  <a:txBody>
                    <a:bodyPr/>
                    <a:lstStyle/>
                    <a:p>
                      <a:pPr algn="ctr"/>
                      <a:r>
                        <a:rPr lang="en-GB" sz="1500" dirty="0"/>
                        <a:t>Targets</a:t>
                      </a:r>
                    </a:p>
                  </a:txBody>
                  <a:tcPr>
                    <a:solidFill>
                      <a:srgbClr val="FFFF66"/>
                    </a:solidFill>
                  </a:tcPr>
                </a:tc>
                <a:tc>
                  <a:txBody>
                    <a:bodyPr/>
                    <a:lstStyle/>
                    <a:p>
                      <a:pPr algn="ctr"/>
                      <a:r>
                        <a:rPr lang="en-GB" sz="1500" dirty="0"/>
                        <a:t>Initiatives</a:t>
                      </a:r>
                    </a:p>
                  </a:txBody>
                  <a:tcPr>
                    <a:solidFill>
                      <a:srgbClr val="FFFF66"/>
                    </a:solidFill>
                  </a:tcPr>
                </a:tc>
                <a:extLst>
                  <a:ext uri="{0D108BD9-81ED-4DB2-BD59-A6C34878D82A}">
                    <a16:rowId xmlns:a16="http://schemas.microsoft.com/office/drawing/2014/main" val="10001"/>
                  </a:ext>
                </a:extLst>
              </a:tr>
              <a:tr h="409032">
                <a:tc>
                  <a:txBody>
                    <a:bodyPr/>
                    <a:lstStyle/>
                    <a:p>
                      <a:endParaRPr lang="en-GB"/>
                    </a:p>
                  </a:txBody>
                  <a:tcPr>
                    <a:solidFill>
                      <a:srgbClr val="FFFF66"/>
                    </a:solidFill>
                  </a:tcPr>
                </a:tc>
                <a:tc>
                  <a:txBody>
                    <a:bodyPr/>
                    <a:lstStyle/>
                    <a:p>
                      <a:endParaRPr lang="en-GB"/>
                    </a:p>
                  </a:txBody>
                  <a:tcPr>
                    <a:solidFill>
                      <a:srgbClr val="FFFF66"/>
                    </a:solidFill>
                  </a:tcPr>
                </a:tc>
                <a:tc>
                  <a:txBody>
                    <a:bodyPr/>
                    <a:lstStyle/>
                    <a:p>
                      <a:endParaRPr lang="en-GB"/>
                    </a:p>
                  </a:txBody>
                  <a:tcPr>
                    <a:solidFill>
                      <a:srgbClr val="FFFF66"/>
                    </a:solidFill>
                  </a:tcPr>
                </a:tc>
                <a:tc>
                  <a:txBody>
                    <a:bodyPr/>
                    <a:lstStyle/>
                    <a:p>
                      <a:endParaRPr lang="en-GB"/>
                    </a:p>
                  </a:txBody>
                  <a:tcPr>
                    <a:solidFill>
                      <a:srgbClr val="FFFF66"/>
                    </a:solidFill>
                  </a:tcPr>
                </a:tc>
                <a:extLst>
                  <a:ext uri="{0D108BD9-81ED-4DB2-BD59-A6C34878D82A}">
                    <a16:rowId xmlns:a16="http://schemas.microsoft.com/office/drawing/2014/main" val="10002"/>
                  </a:ext>
                </a:extLst>
              </a:tr>
              <a:tr h="409032">
                <a:tc>
                  <a:txBody>
                    <a:bodyPr/>
                    <a:lstStyle/>
                    <a:p>
                      <a:endParaRPr lang="en-GB"/>
                    </a:p>
                  </a:txBody>
                  <a:tcPr>
                    <a:solidFill>
                      <a:srgbClr val="FFFF66"/>
                    </a:solidFill>
                  </a:tcPr>
                </a:tc>
                <a:tc>
                  <a:txBody>
                    <a:bodyPr/>
                    <a:lstStyle/>
                    <a:p>
                      <a:endParaRPr lang="en-GB"/>
                    </a:p>
                  </a:txBody>
                  <a:tcPr>
                    <a:solidFill>
                      <a:srgbClr val="FFFF66"/>
                    </a:solidFill>
                  </a:tcPr>
                </a:tc>
                <a:tc>
                  <a:txBody>
                    <a:bodyPr/>
                    <a:lstStyle/>
                    <a:p>
                      <a:endParaRPr lang="en-GB"/>
                    </a:p>
                  </a:txBody>
                  <a:tcPr>
                    <a:solidFill>
                      <a:srgbClr val="FFFF66"/>
                    </a:solidFill>
                  </a:tcPr>
                </a:tc>
                <a:tc>
                  <a:txBody>
                    <a:bodyPr/>
                    <a:lstStyle/>
                    <a:p>
                      <a:endParaRPr lang="en-GB" dirty="0"/>
                    </a:p>
                  </a:txBody>
                  <a:tcPr>
                    <a:solidFill>
                      <a:srgbClr val="FFFF66"/>
                    </a:solidFill>
                  </a:tcPr>
                </a:tc>
                <a:extLst>
                  <a:ext uri="{0D108BD9-81ED-4DB2-BD59-A6C34878D82A}">
                    <a16:rowId xmlns:a16="http://schemas.microsoft.com/office/drawing/2014/main" val="10003"/>
                  </a:ext>
                </a:extLst>
              </a:tr>
            </a:tbl>
          </a:graphicData>
        </a:graphic>
      </p:graphicFrame>
      <p:graphicFrame>
        <p:nvGraphicFramePr>
          <p:cNvPr id="21" name="Content Placeholder 3"/>
          <p:cNvGraphicFramePr>
            <a:graphicFrameLocks/>
          </p:cNvGraphicFramePr>
          <p:nvPr>
            <p:extLst>
              <p:ext uri="{D42A27DB-BD31-4B8C-83A1-F6EECF244321}">
                <p14:modId xmlns:p14="http://schemas.microsoft.com/office/powerpoint/2010/main" val="103948434"/>
              </p:ext>
            </p:extLst>
          </p:nvPr>
        </p:nvGraphicFramePr>
        <p:xfrm>
          <a:off x="4932040" y="4437112"/>
          <a:ext cx="4139952" cy="2103256"/>
        </p:xfrm>
        <a:graphic>
          <a:graphicData uri="http://schemas.openxmlformats.org/drawingml/2006/table">
            <a:tbl>
              <a:tblPr firstRow="1" bandRow="1">
                <a:tableStyleId>{5940675A-B579-460E-94D1-54222C63F5DA}</a:tableStyleId>
              </a:tblPr>
              <a:tblGrid>
                <a:gridCol w="1034988">
                  <a:extLst>
                    <a:ext uri="{9D8B030D-6E8A-4147-A177-3AD203B41FA5}">
                      <a16:colId xmlns:a16="http://schemas.microsoft.com/office/drawing/2014/main" val="20000"/>
                    </a:ext>
                  </a:extLst>
                </a:gridCol>
                <a:gridCol w="1034988">
                  <a:extLst>
                    <a:ext uri="{9D8B030D-6E8A-4147-A177-3AD203B41FA5}">
                      <a16:colId xmlns:a16="http://schemas.microsoft.com/office/drawing/2014/main" val="20001"/>
                    </a:ext>
                  </a:extLst>
                </a:gridCol>
                <a:gridCol w="1034988">
                  <a:extLst>
                    <a:ext uri="{9D8B030D-6E8A-4147-A177-3AD203B41FA5}">
                      <a16:colId xmlns:a16="http://schemas.microsoft.com/office/drawing/2014/main" val="20002"/>
                    </a:ext>
                  </a:extLst>
                </a:gridCol>
                <a:gridCol w="1034988">
                  <a:extLst>
                    <a:ext uri="{9D8B030D-6E8A-4147-A177-3AD203B41FA5}">
                      <a16:colId xmlns:a16="http://schemas.microsoft.com/office/drawing/2014/main" val="20003"/>
                    </a:ext>
                  </a:extLst>
                </a:gridCol>
              </a:tblGrid>
              <a:tr h="409032">
                <a:tc gridSpan="4">
                  <a:txBody>
                    <a:bodyPr/>
                    <a:lstStyle/>
                    <a:p>
                      <a:pPr algn="ctr"/>
                      <a:r>
                        <a:rPr lang="en-GB" b="1" dirty="0"/>
                        <a:t>Marketplace</a:t>
                      </a:r>
                    </a:p>
                    <a:p>
                      <a:pPr marL="0" marR="0" indent="0" algn="ctr" defTabSz="914400" rtl="0" eaLnBrk="1" fontAlgn="auto" latinLnBrk="0" hangingPunct="1">
                        <a:lnSpc>
                          <a:spcPct val="100000"/>
                        </a:lnSpc>
                        <a:spcBef>
                          <a:spcPts val="0"/>
                        </a:spcBef>
                        <a:spcAft>
                          <a:spcPts val="0"/>
                        </a:spcAft>
                        <a:buClrTx/>
                        <a:buSzTx/>
                        <a:buFontTx/>
                        <a:buNone/>
                        <a:tabLst/>
                        <a:defRPr/>
                      </a:pPr>
                      <a:r>
                        <a:rPr lang="en-GB" b="1" dirty="0"/>
                        <a:t>Objective: </a:t>
                      </a:r>
                    </a:p>
                  </a:txBody>
                  <a:tcPr>
                    <a:solidFill>
                      <a:srgbClr val="FF0000">
                        <a:alpha val="50196"/>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645112">
                <a:tc>
                  <a:txBody>
                    <a:bodyPr/>
                    <a:lstStyle/>
                    <a:p>
                      <a:pPr algn="ctr"/>
                      <a:r>
                        <a:rPr lang="en-GB" sz="1500" dirty="0"/>
                        <a:t>Area/Issue</a:t>
                      </a:r>
                    </a:p>
                  </a:txBody>
                  <a:tcPr>
                    <a:solidFill>
                      <a:srgbClr val="FF0000">
                        <a:alpha val="50196"/>
                      </a:srgbClr>
                    </a:solidFill>
                  </a:tcPr>
                </a:tc>
                <a:tc>
                  <a:txBody>
                    <a:bodyPr/>
                    <a:lstStyle/>
                    <a:p>
                      <a:pPr algn="ctr"/>
                      <a:r>
                        <a:rPr lang="en-GB" sz="1500" dirty="0"/>
                        <a:t>Measures</a:t>
                      </a:r>
                    </a:p>
                    <a:p>
                      <a:pPr algn="ctr"/>
                      <a:r>
                        <a:rPr lang="en-GB" sz="1500" dirty="0" err="1"/>
                        <a:t>KPIs</a:t>
                      </a:r>
                      <a:endParaRPr lang="en-GB" sz="1500" dirty="0"/>
                    </a:p>
                  </a:txBody>
                  <a:tcPr>
                    <a:solidFill>
                      <a:srgbClr val="FF0000">
                        <a:alpha val="50196"/>
                      </a:srgbClr>
                    </a:solidFill>
                  </a:tcPr>
                </a:tc>
                <a:tc>
                  <a:txBody>
                    <a:bodyPr/>
                    <a:lstStyle/>
                    <a:p>
                      <a:pPr algn="ctr"/>
                      <a:r>
                        <a:rPr lang="en-GB" sz="1500" dirty="0"/>
                        <a:t>Targets</a:t>
                      </a:r>
                    </a:p>
                  </a:txBody>
                  <a:tcPr>
                    <a:solidFill>
                      <a:srgbClr val="FF0000">
                        <a:alpha val="50196"/>
                      </a:srgbClr>
                    </a:solidFill>
                  </a:tcPr>
                </a:tc>
                <a:tc>
                  <a:txBody>
                    <a:bodyPr/>
                    <a:lstStyle/>
                    <a:p>
                      <a:pPr algn="ctr"/>
                      <a:r>
                        <a:rPr lang="en-GB" sz="1500" dirty="0"/>
                        <a:t>Initiatives</a:t>
                      </a:r>
                    </a:p>
                  </a:txBody>
                  <a:tcPr>
                    <a:solidFill>
                      <a:srgbClr val="FF0000">
                        <a:alpha val="50196"/>
                      </a:srgbClr>
                    </a:solidFill>
                  </a:tcPr>
                </a:tc>
                <a:extLst>
                  <a:ext uri="{0D108BD9-81ED-4DB2-BD59-A6C34878D82A}">
                    <a16:rowId xmlns:a16="http://schemas.microsoft.com/office/drawing/2014/main" val="10001"/>
                  </a:ext>
                </a:extLst>
              </a:tr>
              <a:tr h="409032">
                <a:tc>
                  <a:txBody>
                    <a:bodyPr/>
                    <a:lstStyle/>
                    <a:p>
                      <a:endParaRPr lang="en-GB"/>
                    </a:p>
                  </a:txBody>
                  <a:tcPr>
                    <a:solidFill>
                      <a:srgbClr val="FF0000">
                        <a:alpha val="50196"/>
                      </a:srgbClr>
                    </a:solidFill>
                  </a:tcPr>
                </a:tc>
                <a:tc>
                  <a:txBody>
                    <a:bodyPr/>
                    <a:lstStyle/>
                    <a:p>
                      <a:endParaRPr lang="en-GB"/>
                    </a:p>
                  </a:txBody>
                  <a:tcPr>
                    <a:solidFill>
                      <a:srgbClr val="FF0000">
                        <a:alpha val="50196"/>
                      </a:srgbClr>
                    </a:solidFill>
                  </a:tcPr>
                </a:tc>
                <a:tc>
                  <a:txBody>
                    <a:bodyPr/>
                    <a:lstStyle/>
                    <a:p>
                      <a:endParaRPr lang="en-GB"/>
                    </a:p>
                  </a:txBody>
                  <a:tcPr>
                    <a:solidFill>
                      <a:srgbClr val="FF0000">
                        <a:alpha val="50196"/>
                      </a:srgbClr>
                    </a:solidFill>
                  </a:tcPr>
                </a:tc>
                <a:tc>
                  <a:txBody>
                    <a:bodyPr/>
                    <a:lstStyle/>
                    <a:p>
                      <a:endParaRPr lang="en-GB"/>
                    </a:p>
                  </a:txBody>
                  <a:tcPr>
                    <a:solidFill>
                      <a:srgbClr val="FF0000">
                        <a:alpha val="50196"/>
                      </a:srgbClr>
                    </a:solidFill>
                  </a:tcPr>
                </a:tc>
                <a:extLst>
                  <a:ext uri="{0D108BD9-81ED-4DB2-BD59-A6C34878D82A}">
                    <a16:rowId xmlns:a16="http://schemas.microsoft.com/office/drawing/2014/main" val="10002"/>
                  </a:ext>
                </a:extLst>
              </a:tr>
              <a:tr h="409032">
                <a:tc>
                  <a:txBody>
                    <a:bodyPr/>
                    <a:lstStyle/>
                    <a:p>
                      <a:endParaRPr lang="en-GB"/>
                    </a:p>
                  </a:txBody>
                  <a:tcPr>
                    <a:solidFill>
                      <a:srgbClr val="FF0000">
                        <a:alpha val="50196"/>
                      </a:srgbClr>
                    </a:solidFill>
                  </a:tcPr>
                </a:tc>
                <a:tc>
                  <a:txBody>
                    <a:bodyPr/>
                    <a:lstStyle/>
                    <a:p>
                      <a:endParaRPr lang="en-GB"/>
                    </a:p>
                  </a:txBody>
                  <a:tcPr>
                    <a:solidFill>
                      <a:srgbClr val="FF0000">
                        <a:alpha val="50196"/>
                      </a:srgbClr>
                    </a:solidFill>
                  </a:tcPr>
                </a:tc>
                <a:tc>
                  <a:txBody>
                    <a:bodyPr/>
                    <a:lstStyle/>
                    <a:p>
                      <a:endParaRPr lang="en-GB"/>
                    </a:p>
                  </a:txBody>
                  <a:tcPr>
                    <a:solidFill>
                      <a:srgbClr val="FF0000">
                        <a:alpha val="50196"/>
                      </a:srgbClr>
                    </a:solidFill>
                  </a:tcPr>
                </a:tc>
                <a:tc>
                  <a:txBody>
                    <a:bodyPr/>
                    <a:lstStyle/>
                    <a:p>
                      <a:endParaRPr lang="en-GB" dirty="0"/>
                    </a:p>
                  </a:txBody>
                  <a:tcPr>
                    <a:solidFill>
                      <a:srgbClr val="FF0000">
                        <a:alpha val="50196"/>
                      </a:srgbClr>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937433" y="713892"/>
            <a:ext cx="7269134" cy="584775"/>
          </a:xfrm>
          <a:prstGeom prst="rect">
            <a:avLst/>
          </a:prstGeom>
          <a:noFill/>
        </p:spPr>
        <p:txBody>
          <a:bodyPr wrap="square" rtlCol="0">
            <a:spAutoFit/>
          </a:bodyPr>
          <a:lstStyle/>
          <a:p>
            <a:pPr algn="ctr"/>
            <a:r>
              <a:rPr lang="en-GB" sz="3200" dirty="0">
                <a:solidFill>
                  <a:schemeClr val="bg1">
                    <a:lumMod val="75000"/>
                  </a:schemeClr>
                </a:solidFill>
              </a:rPr>
              <a:t>SELECTED ORGANISATION </a:t>
            </a:r>
          </a:p>
        </p:txBody>
      </p:sp>
      <p:sp>
        <p:nvSpPr>
          <p:cNvPr id="5" name="Rectangle 4"/>
          <p:cNvSpPr/>
          <p:nvPr/>
        </p:nvSpPr>
        <p:spPr>
          <a:xfrm>
            <a:off x="3779912" y="3212977"/>
            <a:ext cx="1469255" cy="1296144"/>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Corporate Governance  and Strategy</a:t>
            </a:r>
          </a:p>
        </p:txBody>
      </p:sp>
      <p:sp>
        <p:nvSpPr>
          <p:cNvPr id="2" name="Slide Number Placeholder 1"/>
          <p:cNvSpPr>
            <a:spLocks noGrp="1"/>
          </p:cNvSpPr>
          <p:nvPr>
            <p:ph type="sldNum" sz="quarter" idx="12"/>
          </p:nvPr>
        </p:nvSpPr>
        <p:spPr/>
        <p:txBody>
          <a:bodyPr/>
          <a:lstStyle/>
          <a:p>
            <a:fld id="{3DF53439-851E-44AD-84B1-B6BFC3D0C743}" type="slidenum">
              <a:rPr lang="el-GR" smtClean="0"/>
              <a:t>71</a:t>
            </a:fld>
            <a:endParaRPr lang="el-GR" dirty="0"/>
          </a:p>
        </p:txBody>
      </p:sp>
      <p:grpSp>
        <p:nvGrpSpPr>
          <p:cNvPr id="18" name="Group 17"/>
          <p:cNvGrpSpPr/>
          <p:nvPr/>
        </p:nvGrpSpPr>
        <p:grpSpPr>
          <a:xfrm>
            <a:off x="0" y="0"/>
            <a:ext cx="9144000" cy="6767194"/>
            <a:chOff x="0" y="0"/>
            <a:chExt cx="9144000" cy="6767194"/>
          </a:xfrm>
        </p:grpSpPr>
        <p:sp>
          <p:nvSpPr>
            <p:cNvPr id="22" name="Rectangle 21"/>
            <p:cNvSpPr/>
            <p:nvPr/>
          </p:nvSpPr>
          <p:spPr>
            <a:xfrm>
              <a:off x="0" y="6721475"/>
              <a:ext cx="9144000" cy="45719"/>
            </a:xfrm>
            <a:prstGeom prst="rect">
              <a:avLst/>
            </a:prstGeom>
            <a:solidFill>
              <a:srgbClr val="F7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0" y="0"/>
              <a:ext cx="9144000" cy="836712"/>
              <a:chOff x="0" y="0"/>
              <a:chExt cx="9144000" cy="836712"/>
            </a:xfrm>
          </p:grpSpPr>
          <p:sp>
            <p:nvSpPr>
              <p:cNvPr id="24" name="Rectangle 2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Strategy</a:t>
                </a:r>
              </a:p>
            </p:txBody>
          </p:sp>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25505208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2936"/>
            <a:ext cx="6444208" cy="1296144"/>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small" dirty="0"/>
              <a:t>Module 1</a:t>
            </a:r>
            <a:br>
              <a:rPr lang="en-US" sz="2800" b="1" cap="small" dirty="0"/>
            </a:br>
            <a:r>
              <a:rPr lang="en-US" sz="2800" b="1" cap="small" dirty="0"/>
              <a:t>Where are we now?</a:t>
            </a:r>
          </a:p>
        </p:txBody>
      </p:sp>
      <p:sp>
        <p:nvSpPr>
          <p:cNvPr id="5" name="Rectangle 4"/>
          <p:cNvSpPr/>
          <p:nvPr/>
        </p:nvSpPr>
        <p:spPr>
          <a:xfrm>
            <a:off x="0" y="4041080"/>
            <a:ext cx="3536625" cy="108000"/>
          </a:xfrm>
          <a:prstGeom prst="rect">
            <a:avLst/>
          </a:prstGeom>
          <a:solidFill>
            <a:srgbClr val="A2D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5244345"/>
            <a:ext cx="7632848" cy="0"/>
          </a:xfrm>
          <a:prstGeom prst="line">
            <a:avLst/>
          </a:prstGeom>
          <a:ln w="38100">
            <a:solidFill>
              <a:srgbClr val="A2DED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DF53439-851E-44AD-84B1-B6BFC3D0C743}" type="slidenum">
              <a:rPr lang="el-GR" smtClean="0"/>
              <a:t>72</a:t>
            </a:fld>
            <a:endParaRPr lang="el-GR" dirty="0"/>
          </a:p>
        </p:txBody>
      </p:sp>
    </p:spTree>
    <p:extLst>
      <p:ext uri="{BB962C8B-B14F-4D97-AF65-F5344CB8AC3E}">
        <p14:creationId xmlns:p14="http://schemas.microsoft.com/office/powerpoint/2010/main" val="1994748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F53439-851E-44AD-84B1-B6BFC3D0C743}" type="slidenum">
              <a:rPr lang="el-GR" smtClean="0"/>
              <a:t>73</a:t>
            </a:fld>
            <a:endParaRPr lang="el-GR" dirty="0"/>
          </a:p>
        </p:txBody>
      </p:sp>
      <p:sp>
        <p:nvSpPr>
          <p:cNvPr id="4" name="TextBox 3"/>
          <p:cNvSpPr txBox="1"/>
          <p:nvPr/>
        </p:nvSpPr>
        <p:spPr>
          <a:xfrm>
            <a:off x="1763688" y="2060848"/>
            <a:ext cx="5040560" cy="369332"/>
          </a:xfrm>
          <a:prstGeom prst="rect">
            <a:avLst/>
          </a:prstGeom>
          <a:noFill/>
        </p:spPr>
        <p:txBody>
          <a:bodyPr wrap="square" rtlCol="0">
            <a:spAutoFit/>
          </a:bodyPr>
          <a:lstStyle/>
          <a:p>
            <a:r>
              <a:rPr lang="en-GB" dirty="0"/>
              <a:t>Insert here the case study</a:t>
            </a:r>
          </a:p>
        </p:txBody>
      </p:sp>
      <p:grpSp>
        <p:nvGrpSpPr>
          <p:cNvPr id="9" name="Group 8"/>
          <p:cNvGrpSpPr/>
          <p:nvPr/>
        </p:nvGrpSpPr>
        <p:grpSpPr>
          <a:xfrm>
            <a:off x="0" y="0"/>
            <a:ext cx="9144000" cy="6767194"/>
            <a:chOff x="0" y="0"/>
            <a:chExt cx="9144000" cy="6767194"/>
          </a:xfrm>
        </p:grpSpPr>
        <p:sp>
          <p:nvSpPr>
            <p:cNvPr id="10" name="Rectangle 9"/>
            <p:cNvSpPr/>
            <p:nvPr/>
          </p:nvSpPr>
          <p:spPr>
            <a:xfrm>
              <a:off x="0" y="6721475"/>
              <a:ext cx="9144000" cy="45719"/>
            </a:xfrm>
            <a:prstGeom prst="rect">
              <a:avLst/>
            </a:prstGeom>
            <a:solidFill>
              <a:srgbClr val="A2D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0"/>
              <a:ext cx="9144000" cy="836712"/>
              <a:chOff x="0" y="0"/>
              <a:chExt cx="9144000" cy="836712"/>
            </a:xfrm>
          </p:grpSpPr>
          <p:sp>
            <p:nvSpPr>
              <p:cNvPr id="12" name="Rectangle 11"/>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Case Study</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4002466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581" t="13141" r="6646" b="7769"/>
          <a:stretch/>
        </p:blipFill>
        <p:spPr bwMode="auto">
          <a:xfrm>
            <a:off x="323528" y="1741748"/>
            <a:ext cx="8502287" cy="456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0" y="0"/>
            <a:ext cx="9144000" cy="6767194"/>
            <a:chOff x="0" y="0"/>
            <a:chExt cx="9144000" cy="6767194"/>
          </a:xfrm>
        </p:grpSpPr>
        <p:sp>
          <p:nvSpPr>
            <p:cNvPr id="11" name="Rectangle 10"/>
            <p:cNvSpPr/>
            <p:nvPr/>
          </p:nvSpPr>
          <p:spPr>
            <a:xfrm>
              <a:off x="0" y="6721475"/>
              <a:ext cx="9144000" cy="45719"/>
            </a:xfrm>
            <a:prstGeom prst="rect">
              <a:avLst/>
            </a:prstGeom>
            <a:solidFill>
              <a:srgbClr val="A2D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0"/>
              <a:ext cx="9144000" cy="836712"/>
              <a:chOff x="0" y="0"/>
              <a:chExt cx="9144000" cy="836712"/>
            </a:xfrm>
          </p:grpSpPr>
          <p:sp>
            <p:nvSpPr>
              <p:cNvPr id="13" name="Rectangle 12"/>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Measurement as a Process </a:t>
                </a:r>
              </a:p>
            </p:txBody>
          </p:sp>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4052533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767194"/>
            <a:chOff x="0" y="0"/>
            <a:chExt cx="9144000" cy="6767194"/>
          </a:xfrm>
        </p:grpSpPr>
        <p:sp>
          <p:nvSpPr>
            <p:cNvPr id="11" name="Rectangle 10"/>
            <p:cNvSpPr/>
            <p:nvPr/>
          </p:nvSpPr>
          <p:spPr>
            <a:xfrm>
              <a:off x="0" y="6721475"/>
              <a:ext cx="9144000" cy="45719"/>
            </a:xfrm>
            <a:prstGeom prst="rect">
              <a:avLst/>
            </a:prstGeom>
            <a:solidFill>
              <a:srgbClr val="A2D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0"/>
              <a:ext cx="9144000" cy="836712"/>
              <a:chOff x="0" y="0"/>
              <a:chExt cx="9144000" cy="836712"/>
            </a:xfrm>
          </p:grpSpPr>
          <p:sp>
            <p:nvSpPr>
              <p:cNvPr id="13" name="Rectangle 12"/>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Group Work-</a:t>
                </a:r>
              </a:p>
              <a:p>
                <a:pPr lvl="2"/>
                <a:r>
                  <a:rPr lang="en-US" sz="2800" b="1" cap="small" dirty="0"/>
                  <a:t>Identify the Steps of our Case Study </a:t>
                </a: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graphicFrame>
        <p:nvGraphicFramePr>
          <p:cNvPr id="9" name="Diagram 8"/>
          <p:cNvGraphicFramePr/>
          <p:nvPr>
            <p:extLst>
              <p:ext uri="{D42A27DB-BD31-4B8C-83A1-F6EECF244321}">
                <p14:modId xmlns:p14="http://schemas.microsoft.com/office/powerpoint/2010/main" val="2566904772"/>
              </p:ext>
            </p:extLst>
          </p:nvPr>
        </p:nvGraphicFramePr>
        <p:xfrm>
          <a:off x="323528" y="1916832"/>
          <a:ext cx="864096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3565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How is this exercise assist you in the communication with your partners? </a:t>
            </a:r>
          </a:p>
          <a:p>
            <a:endParaRPr lang="en-US" b="1" dirty="0">
              <a:solidFill>
                <a:srgbClr val="00B050"/>
              </a:solidFill>
            </a:endParaRPr>
          </a:p>
          <a:p>
            <a:endParaRPr lang="en-GB" dirty="0"/>
          </a:p>
        </p:txBody>
      </p:sp>
      <p:sp>
        <p:nvSpPr>
          <p:cNvPr id="4" name="Slide Number Placeholder 3"/>
          <p:cNvSpPr>
            <a:spLocks noGrp="1"/>
          </p:cNvSpPr>
          <p:nvPr>
            <p:ph type="sldNum" sz="quarter" idx="12"/>
          </p:nvPr>
        </p:nvSpPr>
        <p:spPr/>
        <p:txBody>
          <a:bodyPr/>
          <a:lstStyle/>
          <a:p>
            <a:fld id="{3DF53439-851E-44AD-84B1-B6BFC3D0C743}" type="slidenum">
              <a:rPr lang="el-GR" smtClean="0"/>
              <a:t>76</a:t>
            </a:fld>
            <a:endParaRPr lang="el-GR" dirty="0"/>
          </a:p>
        </p:txBody>
      </p:sp>
      <p:grpSp>
        <p:nvGrpSpPr>
          <p:cNvPr id="8" name="Group 7"/>
          <p:cNvGrpSpPr/>
          <p:nvPr/>
        </p:nvGrpSpPr>
        <p:grpSpPr>
          <a:xfrm>
            <a:off x="0" y="0"/>
            <a:ext cx="9144000" cy="6767194"/>
            <a:chOff x="0" y="0"/>
            <a:chExt cx="9144000" cy="6767194"/>
          </a:xfrm>
        </p:grpSpPr>
        <p:sp>
          <p:nvSpPr>
            <p:cNvPr id="10" name="Rectangle 9"/>
            <p:cNvSpPr/>
            <p:nvPr/>
          </p:nvSpPr>
          <p:spPr>
            <a:xfrm>
              <a:off x="0" y="6721475"/>
              <a:ext cx="9144000" cy="45719"/>
            </a:xfrm>
            <a:prstGeom prst="rect">
              <a:avLst/>
            </a:prstGeom>
            <a:solidFill>
              <a:srgbClr val="A2D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0" y="0"/>
              <a:ext cx="9144000" cy="836712"/>
              <a:chOff x="0" y="0"/>
              <a:chExt cx="9144000" cy="836712"/>
            </a:xfrm>
          </p:grpSpPr>
          <p:sp>
            <p:nvSpPr>
              <p:cNvPr id="14" name="Rectangle 13"/>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Measurement as a Process </a:t>
                </a:r>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30779724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791352"/>
            <a:ext cx="6444208" cy="1296144"/>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small" dirty="0"/>
              <a:t>Module </a:t>
            </a:r>
            <a:br>
              <a:rPr lang="en-US" sz="2800" b="1" cap="small" dirty="0"/>
            </a:br>
            <a:r>
              <a:rPr lang="en-US" sz="2800" b="1" cap="small" dirty="0"/>
              <a:t>Collaboration with NGOs/Civil Society</a:t>
            </a:r>
          </a:p>
        </p:txBody>
      </p:sp>
      <p:sp>
        <p:nvSpPr>
          <p:cNvPr id="5" name="Rectangle 4"/>
          <p:cNvSpPr/>
          <p:nvPr/>
        </p:nvSpPr>
        <p:spPr>
          <a:xfrm>
            <a:off x="-1" y="3979496"/>
            <a:ext cx="3536625" cy="108000"/>
          </a:xfrm>
          <a:prstGeom prst="rect">
            <a:avLst/>
          </a:prstGeom>
          <a:solidFill>
            <a:srgbClr val="F86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5244345"/>
            <a:ext cx="7632848" cy="0"/>
          </a:xfrm>
          <a:prstGeom prst="line">
            <a:avLst/>
          </a:prstGeom>
          <a:ln w="38100">
            <a:solidFill>
              <a:srgbClr val="F86C5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DF53439-851E-44AD-84B1-B6BFC3D0C743}" type="slidenum">
              <a:rPr lang="el-GR" smtClean="0"/>
              <a:t>77</a:t>
            </a:fld>
            <a:endParaRPr lang="el-GR" dirty="0"/>
          </a:p>
        </p:txBody>
      </p:sp>
    </p:spTree>
    <p:extLst>
      <p:ext uri="{BB962C8B-B14F-4D97-AF65-F5344CB8AC3E}">
        <p14:creationId xmlns:p14="http://schemas.microsoft.com/office/powerpoint/2010/main" val="34163669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8242318" y="188640"/>
            <a:ext cx="901682" cy="433501"/>
          </a:xfrm>
          <a:prstGeom prst="rect">
            <a:avLst/>
          </a:prstGeom>
        </p:spPr>
      </p:pic>
      <p:sp>
        <p:nvSpPr>
          <p:cNvPr id="3" name="Slide Number Placeholder 2"/>
          <p:cNvSpPr>
            <a:spLocks noGrp="1"/>
          </p:cNvSpPr>
          <p:nvPr>
            <p:ph type="sldNum" sz="quarter" idx="12"/>
          </p:nvPr>
        </p:nvSpPr>
        <p:spPr/>
        <p:txBody>
          <a:bodyPr/>
          <a:lstStyle/>
          <a:p>
            <a:fld id="{3DF53439-851E-44AD-84B1-B6BFC3D0C743}" type="slidenum">
              <a:rPr lang="el-GR" smtClean="0"/>
              <a:t>78</a:t>
            </a:fld>
            <a:endParaRPr lang="el-GR" dirty="0"/>
          </a:p>
        </p:txBody>
      </p:sp>
      <p:sp>
        <p:nvSpPr>
          <p:cNvPr id="4" name="TextBox 3"/>
          <p:cNvSpPr txBox="1"/>
          <p:nvPr/>
        </p:nvSpPr>
        <p:spPr>
          <a:xfrm>
            <a:off x="755576" y="2348880"/>
            <a:ext cx="7126702" cy="1569660"/>
          </a:xfrm>
          <a:prstGeom prst="rect">
            <a:avLst/>
          </a:prstGeom>
          <a:noFill/>
        </p:spPr>
        <p:txBody>
          <a:bodyPr wrap="square" rtlCol="0">
            <a:spAutoFit/>
          </a:bodyPr>
          <a:lstStyle/>
          <a:p>
            <a:pPr marL="457200" indent="-457200">
              <a:buFont typeface="+mj-lt"/>
              <a:buAutoNum type="arabicPeriod"/>
            </a:pPr>
            <a:r>
              <a:rPr lang="en-GB" sz="2400" dirty="0"/>
              <a:t>Assist participants to identify the principles of successful projects </a:t>
            </a:r>
          </a:p>
          <a:p>
            <a:pPr marL="457200" indent="-457200">
              <a:buFont typeface="+mj-lt"/>
              <a:buAutoNum type="arabicPeriod"/>
            </a:pPr>
            <a:r>
              <a:rPr lang="en-GB" sz="2400" dirty="0"/>
              <a:t>Enable participants to develop successful partnerships </a:t>
            </a:r>
          </a:p>
        </p:txBody>
      </p:sp>
      <p:grpSp>
        <p:nvGrpSpPr>
          <p:cNvPr id="9" name="Group 8"/>
          <p:cNvGrpSpPr/>
          <p:nvPr/>
        </p:nvGrpSpPr>
        <p:grpSpPr>
          <a:xfrm>
            <a:off x="0" y="0"/>
            <a:ext cx="9144000" cy="6767194"/>
            <a:chOff x="0" y="0"/>
            <a:chExt cx="9144000" cy="6767194"/>
          </a:xfrm>
        </p:grpSpPr>
        <p:sp>
          <p:nvSpPr>
            <p:cNvPr id="10" name="Rectangle 9"/>
            <p:cNvSpPr/>
            <p:nvPr/>
          </p:nvSpPr>
          <p:spPr>
            <a:xfrm>
              <a:off x="0" y="6721475"/>
              <a:ext cx="9144000" cy="45719"/>
            </a:xfrm>
            <a:prstGeom prst="rect">
              <a:avLst/>
            </a:prstGeom>
            <a:solidFill>
              <a:srgbClr val="F86C50"/>
            </a:solidFill>
            <a:ln>
              <a:solidFill>
                <a:srgbClr val="F86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0"/>
              <a:ext cx="9144000" cy="836712"/>
              <a:chOff x="0" y="0"/>
              <a:chExt cx="9144000" cy="836712"/>
            </a:xfrm>
          </p:grpSpPr>
          <p:sp>
            <p:nvSpPr>
              <p:cNvPr id="12" name="Rectangle 11"/>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Value of Module</a:t>
                </a:r>
              </a:p>
            </p:txBody>
          </p:sp>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36524170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8242318" y="188640"/>
            <a:ext cx="901682" cy="433501"/>
          </a:xfrm>
          <a:prstGeom prst="rect">
            <a:avLst/>
          </a:prstGeom>
        </p:spPr>
      </p:pic>
      <p:sp>
        <p:nvSpPr>
          <p:cNvPr id="3" name="Slide Number Placeholder 2"/>
          <p:cNvSpPr>
            <a:spLocks noGrp="1"/>
          </p:cNvSpPr>
          <p:nvPr>
            <p:ph type="sldNum" sz="quarter" idx="12"/>
          </p:nvPr>
        </p:nvSpPr>
        <p:spPr/>
        <p:txBody>
          <a:bodyPr/>
          <a:lstStyle/>
          <a:p>
            <a:fld id="{3DF53439-851E-44AD-84B1-B6BFC3D0C743}" type="slidenum">
              <a:rPr lang="el-GR" smtClean="0"/>
              <a:t>79</a:t>
            </a:fld>
            <a:endParaRPr lang="el-GR" dirty="0"/>
          </a:p>
        </p:txBody>
      </p:sp>
      <p:grpSp>
        <p:nvGrpSpPr>
          <p:cNvPr id="9" name="Group 8"/>
          <p:cNvGrpSpPr/>
          <p:nvPr/>
        </p:nvGrpSpPr>
        <p:grpSpPr>
          <a:xfrm>
            <a:off x="0" y="0"/>
            <a:ext cx="9144000" cy="6767194"/>
            <a:chOff x="0" y="0"/>
            <a:chExt cx="9144000" cy="6767194"/>
          </a:xfrm>
        </p:grpSpPr>
        <p:sp>
          <p:nvSpPr>
            <p:cNvPr id="11" name="Rectangle 10"/>
            <p:cNvSpPr/>
            <p:nvPr/>
          </p:nvSpPr>
          <p:spPr>
            <a:xfrm>
              <a:off x="0" y="6721475"/>
              <a:ext cx="9144000" cy="45719"/>
            </a:xfrm>
            <a:prstGeom prst="rect">
              <a:avLst/>
            </a:prstGeom>
            <a:solidFill>
              <a:srgbClr val="F86C50"/>
            </a:solidFill>
            <a:ln>
              <a:solidFill>
                <a:srgbClr val="F86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0"/>
              <a:ext cx="9144000" cy="836712"/>
              <a:chOff x="0" y="0"/>
              <a:chExt cx="9144000" cy="836712"/>
            </a:xfrm>
          </p:grpSpPr>
          <p:sp>
            <p:nvSpPr>
              <p:cNvPr id="13" name="Rectangle 12"/>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Projects</a:t>
                </a:r>
              </a:p>
            </p:txBody>
          </p:sp>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
        <p:nvSpPr>
          <p:cNvPr id="16" name="Content Placeholder 2"/>
          <p:cNvSpPr txBox="1">
            <a:spLocks/>
          </p:cNvSpPr>
          <p:nvPr/>
        </p:nvSpPr>
        <p:spPr>
          <a:xfrm>
            <a:off x="432262" y="1574258"/>
            <a:ext cx="8480906" cy="452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500" dirty="0"/>
              <a:t>Split into 2 groups. As a group please define:   </a:t>
            </a:r>
          </a:p>
          <a:p>
            <a:pPr marL="0" indent="0">
              <a:buFont typeface="Arial" pitchFamily="34" charset="0"/>
              <a:buNone/>
            </a:pPr>
            <a:endParaRPr lang="en-GB" dirty="0"/>
          </a:p>
          <a:p>
            <a:pPr marL="0" indent="0">
              <a:buFont typeface="Arial" pitchFamily="34" charset="0"/>
              <a:buNone/>
            </a:pPr>
            <a:r>
              <a:rPr lang="en-GB" b="1" dirty="0">
                <a:solidFill>
                  <a:schemeClr val="accent6"/>
                </a:solidFill>
              </a:rPr>
              <a:t>Group 1:</a:t>
            </a:r>
          </a:p>
          <a:p>
            <a:r>
              <a:rPr lang="en-GB" dirty="0"/>
              <a:t>How would you describe a successful project? What are the characteristics of a successful project?</a:t>
            </a:r>
          </a:p>
          <a:p>
            <a:endParaRPr lang="en-GB" dirty="0"/>
          </a:p>
          <a:p>
            <a:endParaRPr lang="en-GB" sz="1200" dirty="0"/>
          </a:p>
          <a:p>
            <a:pPr marL="0" indent="0">
              <a:buFont typeface="Arial" pitchFamily="34" charset="0"/>
              <a:buNone/>
            </a:pPr>
            <a:r>
              <a:rPr lang="en-GB" b="1" dirty="0">
                <a:solidFill>
                  <a:schemeClr val="accent6"/>
                </a:solidFill>
              </a:rPr>
              <a:t>Group 2:</a:t>
            </a:r>
          </a:p>
          <a:p>
            <a:r>
              <a:rPr lang="en-GB" dirty="0"/>
              <a:t>How would you describe a project that is not successful? What are the characteristics of a not successful project?</a:t>
            </a:r>
          </a:p>
          <a:p>
            <a:pPr marL="0" indent="0">
              <a:buNone/>
            </a:pPr>
            <a:endParaRPr lang="en-GB" dirty="0"/>
          </a:p>
        </p:txBody>
      </p:sp>
    </p:spTree>
    <p:extLst>
      <p:ext uri="{BB962C8B-B14F-4D97-AF65-F5344CB8AC3E}">
        <p14:creationId xmlns:p14="http://schemas.microsoft.com/office/powerpoint/2010/main" val="156852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8</a:t>
            </a:fld>
            <a:endParaRPr lang="el-GR" dirty="0"/>
          </a:p>
        </p:txBody>
      </p:sp>
      <p:sp>
        <p:nvSpPr>
          <p:cNvPr id="13" name="Rectangle 12"/>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9144000" cy="836712"/>
            <a:chOff x="0" y="0"/>
            <a:chExt cx="9144000" cy="836712"/>
          </a:xfrm>
        </p:grpSpPr>
        <p:sp>
          <p:nvSpPr>
            <p:cNvPr id="16" name="Rectangle 15"/>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Lebanon – Background information</a:t>
              </a: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pic>
        <p:nvPicPr>
          <p:cNvPr id="9" name="Picture 8"/>
          <p:cNvPicPr>
            <a:picLocks noChangeAspect="1"/>
          </p:cNvPicPr>
          <p:nvPr/>
        </p:nvPicPr>
        <p:blipFill rotWithShape="1">
          <a:blip r:embed="rId3"/>
          <a:srcRect t="19990"/>
          <a:stretch/>
        </p:blipFill>
        <p:spPr>
          <a:xfrm>
            <a:off x="773148" y="1093559"/>
            <a:ext cx="6856902" cy="5147151"/>
          </a:xfrm>
          <a:prstGeom prst="rect">
            <a:avLst/>
          </a:prstGeom>
        </p:spPr>
      </p:pic>
      <p:sp>
        <p:nvSpPr>
          <p:cNvPr id="2" name="Rectangle 1"/>
          <p:cNvSpPr/>
          <p:nvPr/>
        </p:nvSpPr>
        <p:spPr>
          <a:xfrm>
            <a:off x="5358403" y="5650095"/>
            <a:ext cx="3695125" cy="830997"/>
          </a:xfrm>
          <a:prstGeom prst="rect">
            <a:avLst/>
          </a:prstGeom>
        </p:spPr>
        <p:txBody>
          <a:bodyPr wrap="square">
            <a:spAutoFit/>
          </a:bodyPr>
          <a:lstStyle/>
          <a:p>
            <a:pPr algn="ctr"/>
            <a:r>
              <a:rPr lang="en-US" sz="2400" b="1" dirty="0">
                <a:solidFill>
                  <a:srgbClr val="00B050"/>
                </a:solidFill>
              </a:rPr>
              <a:t>26 million tons of CO</a:t>
            </a:r>
            <a:r>
              <a:rPr lang="en-US" sz="2400" b="1" baseline="-25000" dirty="0">
                <a:solidFill>
                  <a:srgbClr val="00B050"/>
                </a:solidFill>
              </a:rPr>
              <a:t>2</a:t>
            </a:r>
            <a:r>
              <a:rPr lang="en-US" sz="2400" b="1" dirty="0">
                <a:solidFill>
                  <a:srgbClr val="00B050"/>
                </a:solidFill>
              </a:rPr>
              <a:t>eq. </a:t>
            </a:r>
          </a:p>
          <a:p>
            <a:pPr algn="ctr"/>
            <a:r>
              <a:rPr lang="en-US" sz="2400" b="1" dirty="0">
                <a:solidFill>
                  <a:srgbClr val="00B050"/>
                </a:solidFill>
              </a:rPr>
              <a:t>0.07% of global emissions </a:t>
            </a:r>
          </a:p>
        </p:txBody>
      </p:sp>
    </p:spTree>
    <p:extLst>
      <p:ext uri="{BB962C8B-B14F-4D97-AF65-F5344CB8AC3E}">
        <p14:creationId xmlns:p14="http://schemas.microsoft.com/office/powerpoint/2010/main" val="340197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8242318" y="188640"/>
            <a:ext cx="901682" cy="433501"/>
          </a:xfrm>
          <a:prstGeom prst="rect">
            <a:avLst/>
          </a:prstGeom>
        </p:spPr>
      </p:pic>
      <p:sp>
        <p:nvSpPr>
          <p:cNvPr id="3" name="Slide Number Placeholder 2"/>
          <p:cNvSpPr>
            <a:spLocks noGrp="1"/>
          </p:cNvSpPr>
          <p:nvPr>
            <p:ph type="sldNum" sz="quarter" idx="12"/>
          </p:nvPr>
        </p:nvSpPr>
        <p:spPr/>
        <p:txBody>
          <a:bodyPr/>
          <a:lstStyle/>
          <a:p>
            <a:fld id="{3DF53439-851E-44AD-84B1-B6BFC3D0C743}" type="slidenum">
              <a:rPr lang="el-GR" smtClean="0"/>
              <a:t>80</a:t>
            </a:fld>
            <a:endParaRPr lang="el-GR" dirty="0"/>
          </a:p>
        </p:txBody>
      </p:sp>
      <p:grpSp>
        <p:nvGrpSpPr>
          <p:cNvPr id="9" name="Group 8"/>
          <p:cNvGrpSpPr/>
          <p:nvPr/>
        </p:nvGrpSpPr>
        <p:grpSpPr>
          <a:xfrm>
            <a:off x="0" y="0"/>
            <a:ext cx="9144000" cy="6767194"/>
            <a:chOff x="0" y="0"/>
            <a:chExt cx="9144000" cy="6767194"/>
          </a:xfrm>
        </p:grpSpPr>
        <p:sp>
          <p:nvSpPr>
            <p:cNvPr id="10" name="Rectangle 9"/>
            <p:cNvSpPr/>
            <p:nvPr/>
          </p:nvSpPr>
          <p:spPr>
            <a:xfrm>
              <a:off x="0" y="6721475"/>
              <a:ext cx="9144000" cy="45719"/>
            </a:xfrm>
            <a:prstGeom prst="rect">
              <a:avLst/>
            </a:prstGeom>
            <a:solidFill>
              <a:srgbClr val="F86C50"/>
            </a:solidFill>
            <a:ln>
              <a:solidFill>
                <a:srgbClr val="F86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0"/>
              <a:ext cx="9144000" cy="836712"/>
              <a:chOff x="0" y="0"/>
              <a:chExt cx="9144000" cy="836712"/>
            </a:xfrm>
          </p:grpSpPr>
          <p:sp>
            <p:nvSpPr>
              <p:cNvPr id="12" name="Rectangle 11"/>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Partnerships </a:t>
                </a:r>
              </a:p>
            </p:txBody>
          </p:sp>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
        <p:nvSpPr>
          <p:cNvPr id="16" name="Content Placeholder 2"/>
          <p:cNvSpPr txBox="1">
            <a:spLocks/>
          </p:cNvSpPr>
          <p:nvPr/>
        </p:nvSpPr>
        <p:spPr>
          <a:xfrm>
            <a:off x="432262" y="1556792"/>
            <a:ext cx="8480906"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Split into 2 groups. As a group please define:   </a:t>
            </a:r>
          </a:p>
          <a:p>
            <a:pPr marL="0" indent="0">
              <a:buFont typeface="Arial" pitchFamily="34" charset="0"/>
              <a:buNone/>
            </a:pPr>
            <a:endParaRPr lang="en-GB" sz="2900" dirty="0"/>
          </a:p>
          <a:p>
            <a:pPr marL="0" indent="0">
              <a:lnSpc>
                <a:spcPct val="90000"/>
              </a:lnSpc>
              <a:buNone/>
            </a:pPr>
            <a:r>
              <a:rPr lang="en-GB" sz="2900" b="1" dirty="0">
                <a:solidFill>
                  <a:schemeClr val="accent6"/>
                </a:solidFill>
              </a:rPr>
              <a:t>Group 1:</a:t>
            </a:r>
          </a:p>
          <a:p>
            <a:r>
              <a:rPr lang="en-GB" dirty="0"/>
              <a:t>How would you describe a successful partnership?</a:t>
            </a:r>
          </a:p>
          <a:p>
            <a:pPr marL="0" indent="0">
              <a:buNone/>
            </a:pPr>
            <a:endParaRPr lang="en-GB" dirty="0"/>
          </a:p>
          <a:p>
            <a:endParaRPr lang="en-GB" sz="1200" dirty="0"/>
          </a:p>
          <a:p>
            <a:pPr marL="0" indent="0">
              <a:lnSpc>
                <a:spcPct val="90000"/>
              </a:lnSpc>
              <a:buNone/>
            </a:pPr>
            <a:r>
              <a:rPr lang="en-GB" sz="2900" b="1" dirty="0">
                <a:solidFill>
                  <a:schemeClr val="accent6"/>
                </a:solidFill>
              </a:rPr>
              <a:t>Group 2:</a:t>
            </a:r>
          </a:p>
          <a:p>
            <a:r>
              <a:rPr lang="en-GB" dirty="0"/>
              <a:t>How would you describe a partnership that is not successful ?</a:t>
            </a:r>
          </a:p>
          <a:p>
            <a:pPr marL="0" indent="0">
              <a:buNone/>
            </a:pPr>
            <a:endParaRPr lang="en-GB" dirty="0"/>
          </a:p>
        </p:txBody>
      </p:sp>
    </p:spTree>
    <p:extLst>
      <p:ext uri="{BB962C8B-B14F-4D97-AF65-F5344CB8AC3E}">
        <p14:creationId xmlns:p14="http://schemas.microsoft.com/office/powerpoint/2010/main" val="15543873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F53439-851E-44AD-84B1-B6BFC3D0C743}" type="slidenum">
              <a:rPr lang="el-GR" smtClean="0"/>
              <a:t>81</a:t>
            </a:fld>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43824186"/>
              </p:ext>
            </p:extLst>
          </p:nvPr>
        </p:nvGraphicFramePr>
        <p:xfrm>
          <a:off x="683568" y="1196752"/>
          <a:ext cx="4392488" cy="5513824"/>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cap="small" baseline="0" dirty="0"/>
                        <a:t>Project Based Criteria</a:t>
                      </a:r>
                      <a:endParaRPr lang="en-GB" sz="2400" cap="small" baseline="0" dirty="0"/>
                    </a:p>
                  </a:txBody>
                  <a:tcPr/>
                </a:tc>
                <a:extLst>
                  <a:ext uri="{0D108BD9-81ED-4DB2-BD59-A6C34878D82A}">
                    <a16:rowId xmlns:a16="http://schemas.microsoft.com/office/drawing/2014/main" val="10000"/>
                  </a:ext>
                </a:extLst>
              </a:tr>
              <a:tr h="370840">
                <a:tc>
                  <a:txBody>
                    <a:bodyPr/>
                    <a:lstStyle/>
                    <a:p>
                      <a:r>
                        <a:rPr lang="en-GB" sz="2400" dirty="0"/>
                        <a:t>Cost</a:t>
                      </a:r>
                    </a:p>
                  </a:txBody>
                  <a:tcPr/>
                </a:tc>
                <a:extLst>
                  <a:ext uri="{0D108BD9-81ED-4DB2-BD59-A6C34878D82A}">
                    <a16:rowId xmlns:a16="http://schemas.microsoft.com/office/drawing/2014/main" val="10001"/>
                  </a:ext>
                </a:extLst>
              </a:tr>
              <a:tr h="370840">
                <a:tc>
                  <a:txBody>
                    <a:bodyPr/>
                    <a:lstStyle/>
                    <a:p>
                      <a:r>
                        <a:rPr lang="en-GB" sz="2400" dirty="0"/>
                        <a:t>Relevance to my business</a:t>
                      </a:r>
                    </a:p>
                  </a:txBody>
                  <a:tcPr/>
                </a:tc>
                <a:extLst>
                  <a:ext uri="{0D108BD9-81ED-4DB2-BD59-A6C34878D82A}">
                    <a16:rowId xmlns:a16="http://schemas.microsoft.com/office/drawing/2014/main" val="10002"/>
                  </a:ext>
                </a:extLst>
              </a:tr>
              <a:tr h="370840">
                <a:tc>
                  <a:txBody>
                    <a:bodyPr/>
                    <a:lstStyle/>
                    <a:p>
                      <a:pPr marL="0" algn="l" defTabSz="914400" rtl="0" eaLnBrk="1" latinLnBrk="0" hangingPunct="1"/>
                      <a:r>
                        <a:rPr lang="en-GB" sz="2400" kern="1200" dirty="0">
                          <a:solidFill>
                            <a:schemeClr val="dk1"/>
                          </a:solidFill>
                          <a:latin typeface="+mn-lt"/>
                          <a:ea typeface="+mn-ea"/>
                          <a:cs typeface="+mn-cs"/>
                        </a:rPr>
                        <a:t>Meets my stakeholder needs</a:t>
                      </a:r>
                    </a:p>
                  </a:txBody>
                  <a:tcPr/>
                </a:tc>
                <a:extLst>
                  <a:ext uri="{0D108BD9-81ED-4DB2-BD59-A6C34878D82A}">
                    <a16:rowId xmlns:a16="http://schemas.microsoft.com/office/drawing/2014/main" val="10003"/>
                  </a:ext>
                </a:extLst>
              </a:tr>
              <a:tr h="370840">
                <a:tc>
                  <a:txBody>
                    <a:bodyPr/>
                    <a:lstStyle/>
                    <a:p>
                      <a:pPr marL="0" algn="l" defTabSz="914400" rtl="0" eaLnBrk="1" latinLnBrk="0" hangingPunct="1"/>
                      <a:r>
                        <a:rPr lang="en-GB" sz="2400" kern="1200" dirty="0">
                          <a:solidFill>
                            <a:schemeClr val="dk1"/>
                          </a:solidFill>
                          <a:latin typeface="+mn-lt"/>
                          <a:ea typeface="+mn-ea"/>
                          <a:cs typeface="+mn-cs"/>
                        </a:rPr>
                        <a:t>Can I implement it alone?</a:t>
                      </a:r>
                    </a:p>
                  </a:txBody>
                  <a:tcPr/>
                </a:tc>
                <a:extLst>
                  <a:ext uri="{0D108BD9-81ED-4DB2-BD59-A6C34878D82A}">
                    <a16:rowId xmlns:a16="http://schemas.microsoft.com/office/drawing/2014/main" val="10004"/>
                  </a:ext>
                </a:extLst>
              </a:tr>
              <a:tr h="370840">
                <a:tc>
                  <a:txBody>
                    <a:bodyPr/>
                    <a:lstStyle/>
                    <a:p>
                      <a:pPr marL="0" algn="l" defTabSz="914400" rtl="0" eaLnBrk="1" latinLnBrk="0" hangingPunct="1"/>
                      <a:r>
                        <a:rPr lang="en-GB" sz="2400" kern="1200" dirty="0">
                          <a:solidFill>
                            <a:schemeClr val="dk1"/>
                          </a:solidFill>
                          <a:latin typeface="+mn-lt"/>
                          <a:ea typeface="+mn-ea"/>
                          <a:cs typeface="+mn-cs"/>
                        </a:rPr>
                        <a:t>Meets my environmental goals </a:t>
                      </a:r>
                    </a:p>
                  </a:txBody>
                  <a:tcPr/>
                </a:tc>
                <a:extLst>
                  <a:ext uri="{0D108BD9-81ED-4DB2-BD59-A6C34878D82A}">
                    <a16:rowId xmlns:a16="http://schemas.microsoft.com/office/drawing/2014/main" val="10005"/>
                  </a:ext>
                </a:extLst>
              </a:tr>
              <a:tr h="370840">
                <a:tc>
                  <a:txBody>
                    <a:bodyPr/>
                    <a:lstStyle/>
                    <a:p>
                      <a:pPr marL="0" algn="l" defTabSz="914400" rtl="0" eaLnBrk="1" latinLnBrk="0" hangingPunct="1"/>
                      <a:r>
                        <a:rPr lang="en-GB" sz="2400" kern="1200" dirty="0">
                          <a:solidFill>
                            <a:schemeClr val="dk1"/>
                          </a:solidFill>
                          <a:latin typeface="+mn-lt"/>
                          <a:ea typeface="+mn-ea"/>
                          <a:cs typeface="+mn-cs"/>
                        </a:rPr>
                        <a:t>Is it innovative?</a:t>
                      </a:r>
                    </a:p>
                  </a:txBody>
                  <a:tcPr/>
                </a:tc>
                <a:extLst>
                  <a:ext uri="{0D108BD9-81ED-4DB2-BD59-A6C34878D82A}">
                    <a16:rowId xmlns:a16="http://schemas.microsoft.com/office/drawing/2014/main" val="10006"/>
                  </a:ext>
                </a:extLst>
              </a:tr>
              <a:tr h="370840">
                <a:tc>
                  <a:txBody>
                    <a:bodyPr/>
                    <a:lstStyle/>
                    <a:p>
                      <a:pPr marL="0" algn="l" defTabSz="914400" rtl="0" eaLnBrk="1" latinLnBrk="0" hangingPunct="1"/>
                      <a:r>
                        <a:rPr lang="en-GB" sz="2400" kern="1200" dirty="0">
                          <a:solidFill>
                            <a:schemeClr val="dk1"/>
                          </a:solidFill>
                          <a:latin typeface="+mn-lt"/>
                          <a:ea typeface="+mn-ea"/>
                          <a:cs typeface="+mn-cs"/>
                        </a:rPr>
                        <a:t>Will I be recognised for this initiative?</a:t>
                      </a:r>
                    </a:p>
                  </a:txBody>
                  <a:tcPr/>
                </a:tc>
                <a:extLst>
                  <a:ext uri="{0D108BD9-81ED-4DB2-BD59-A6C34878D82A}">
                    <a16:rowId xmlns:a16="http://schemas.microsoft.com/office/drawing/2014/main" val="10007"/>
                  </a:ext>
                </a:extLst>
              </a:tr>
              <a:tr h="370840">
                <a:tc>
                  <a:txBody>
                    <a:bodyPr/>
                    <a:lstStyle/>
                    <a:p>
                      <a:pPr marL="0" algn="l" defTabSz="914400" rtl="0" eaLnBrk="1" latinLnBrk="0" hangingPunct="1"/>
                      <a:endParaRPr lang="en-GB" sz="240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r h="370840">
                <a:tc>
                  <a:txBody>
                    <a:bodyPr/>
                    <a:lstStyle/>
                    <a:p>
                      <a:pPr marL="0" algn="l" defTabSz="914400" rtl="0" eaLnBrk="1" latinLnBrk="0" hangingPunct="1"/>
                      <a:endParaRPr lang="en-GB" sz="2400" kern="1200" dirty="0">
                        <a:solidFill>
                          <a:schemeClr val="dk1"/>
                        </a:solidFill>
                        <a:latin typeface="+mn-lt"/>
                        <a:ea typeface="+mn-ea"/>
                        <a:cs typeface="+mn-cs"/>
                      </a:endParaRPr>
                    </a:p>
                  </a:txBody>
                  <a:tcPr/>
                </a:tc>
                <a:extLst>
                  <a:ext uri="{0D108BD9-81ED-4DB2-BD59-A6C34878D82A}">
                    <a16:rowId xmlns:a16="http://schemas.microsoft.com/office/drawing/2014/main" val="10009"/>
                  </a:ext>
                </a:extLst>
              </a:tr>
              <a:tr h="370840">
                <a:tc>
                  <a:txBody>
                    <a:bodyPr/>
                    <a:lstStyle/>
                    <a:p>
                      <a:pPr marL="0" algn="l" defTabSz="914400" rtl="0" eaLnBrk="1" latinLnBrk="0" hangingPunct="1"/>
                      <a:endParaRPr lang="en-GB" sz="2400" kern="1200" dirty="0">
                        <a:solidFill>
                          <a:schemeClr val="dk1"/>
                        </a:solidFill>
                        <a:latin typeface="+mn-lt"/>
                        <a:ea typeface="+mn-ea"/>
                        <a:cs typeface="+mn-cs"/>
                      </a:endParaRPr>
                    </a:p>
                  </a:txBody>
                  <a:tcPr/>
                </a:tc>
                <a:extLst>
                  <a:ext uri="{0D108BD9-81ED-4DB2-BD59-A6C34878D82A}">
                    <a16:rowId xmlns:a16="http://schemas.microsoft.com/office/drawing/2014/main" val="10010"/>
                  </a:ext>
                </a:extLst>
              </a:tr>
            </a:tbl>
          </a:graphicData>
        </a:graphic>
      </p:graphicFrame>
      <p:grpSp>
        <p:nvGrpSpPr>
          <p:cNvPr id="8" name="Group 7"/>
          <p:cNvGrpSpPr/>
          <p:nvPr/>
        </p:nvGrpSpPr>
        <p:grpSpPr>
          <a:xfrm>
            <a:off x="0" y="0"/>
            <a:ext cx="9144000" cy="6767194"/>
            <a:chOff x="0" y="0"/>
            <a:chExt cx="9144000" cy="6767194"/>
          </a:xfrm>
        </p:grpSpPr>
        <p:sp>
          <p:nvSpPr>
            <p:cNvPr id="9" name="Rectangle 8"/>
            <p:cNvSpPr/>
            <p:nvPr/>
          </p:nvSpPr>
          <p:spPr>
            <a:xfrm>
              <a:off x="0" y="6721475"/>
              <a:ext cx="9144000" cy="45719"/>
            </a:xfrm>
            <a:prstGeom prst="rect">
              <a:avLst/>
            </a:prstGeom>
            <a:solidFill>
              <a:srgbClr val="F86C50"/>
            </a:solidFill>
            <a:ln>
              <a:solidFill>
                <a:srgbClr val="F86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0"/>
              <a:ext cx="9144000" cy="836712"/>
              <a:chOff x="0" y="0"/>
              <a:chExt cx="9144000" cy="836712"/>
            </a:xfrm>
          </p:grpSpPr>
          <p:sp>
            <p:nvSpPr>
              <p:cNvPr id="11" name="Rectangle 10"/>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Criteria: Project</a:t>
                </a: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26802057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F53439-851E-44AD-84B1-B6BFC3D0C743}" type="slidenum">
              <a:rPr lang="el-GR" smtClean="0"/>
              <a:t>82</a:t>
            </a:fld>
            <a:endParaRPr lang="el-GR" dirty="0"/>
          </a:p>
        </p:txBody>
      </p:sp>
      <p:graphicFrame>
        <p:nvGraphicFramePr>
          <p:cNvPr id="9" name="Table 8"/>
          <p:cNvGraphicFramePr>
            <a:graphicFrameLocks noGrp="1"/>
          </p:cNvGraphicFramePr>
          <p:nvPr>
            <p:extLst>
              <p:ext uri="{D42A27DB-BD31-4B8C-83A1-F6EECF244321}">
                <p14:modId xmlns:p14="http://schemas.microsoft.com/office/powerpoint/2010/main" val="1160165706"/>
              </p:ext>
            </p:extLst>
          </p:nvPr>
        </p:nvGraphicFramePr>
        <p:xfrm>
          <a:off x="683568" y="1172497"/>
          <a:ext cx="4464496" cy="5548979"/>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0000"/>
                    </a:ext>
                  </a:extLst>
                </a:gridCol>
              </a:tblGrid>
              <a:tr h="639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cap="small" baseline="0" dirty="0"/>
                        <a:t>NGO Based Criteria</a:t>
                      </a:r>
                      <a:endParaRPr lang="en-GB" sz="2400" cap="small" baseline="0" dirty="0"/>
                    </a:p>
                  </a:txBody>
                  <a:tcPr/>
                </a:tc>
                <a:extLst>
                  <a:ext uri="{0D108BD9-81ED-4DB2-BD59-A6C34878D82A}">
                    <a16:rowId xmlns:a16="http://schemas.microsoft.com/office/drawing/2014/main" val="10000"/>
                  </a:ext>
                </a:extLst>
              </a:tr>
              <a:tr h="507839">
                <a:tc>
                  <a:txBody>
                    <a:bodyPr/>
                    <a:lstStyle/>
                    <a:p>
                      <a:r>
                        <a:rPr lang="en-GB" sz="2400" dirty="0"/>
                        <a:t>Reputation</a:t>
                      </a:r>
                    </a:p>
                  </a:txBody>
                  <a:tcPr/>
                </a:tc>
                <a:extLst>
                  <a:ext uri="{0D108BD9-81ED-4DB2-BD59-A6C34878D82A}">
                    <a16:rowId xmlns:a16="http://schemas.microsoft.com/office/drawing/2014/main" val="10001"/>
                  </a:ext>
                </a:extLst>
              </a:tr>
              <a:tr h="507839">
                <a:tc>
                  <a:txBody>
                    <a:bodyPr/>
                    <a:lstStyle/>
                    <a:p>
                      <a:r>
                        <a:rPr lang="en-GB" sz="2400" dirty="0"/>
                        <a:t>Geographic area of focus</a:t>
                      </a:r>
                    </a:p>
                  </a:txBody>
                  <a:tcPr/>
                </a:tc>
                <a:extLst>
                  <a:ext uri="{0D108BD9-81ED-4DB2-BD59-A6C34878D82A}">
                    <a16:rowId xmlns:a16="http://schemas.microsoft.com/office/drawing/2014/main" val="10002"/>
                  </a:ext>
                </a:extLst>
              </a:tr>
              <a:tr h="507839">
                <a:tc>
                  <a:txBody>
                    <a:bodyPr/>
                    <a:lstStyle/>
                    <a:p>
                      <a:r>
                        <a:rPr lang="en-GB" sz="2400" dirty="0"/>
                        <a:t>Experience</a:t>
                      </a:r>
                    </a:p>
                  </a:txBody>
                  <a:tcPr/>
                </a:tc>
                <a:extLst>
                  <a:ext uri="{0D108BD9-81ED-4DB2-BD59-A6C34878D82A}">
                    <a16:rowId xmlns:a16="http://schemas.microsoft.com/office/drawing/2014/main" val="10003"/>
                  </a:ext>
                </a:extLst>
              </a:tr>
              <a:tr h="914110">
                <a:tc>
                  <a:txBody>
                    <a:bodyPr/>
                    <a:lstStyle/>
                    <a:p>
                      <a:r>
                        <a:rPr lang="en-GB" sz="2400" dirty="0"/>
                        <a:t>Do you want to be associated with this NGO?</a:t>
                      </a:r>
                    </a:p>
                  </a:txBody>
                  <a:tcPr/>
                </a:tc>
                <a:extLst>
                  <a:ext uri="{0D108BD9-81ED-4DB2-BD59-A6C34878D82A}">
                    <a16:rowId xmlns:a16="http://schemas.microsoft.com/office/drawing/2014/main" val="10004"/>
                  </a:ext>
                </a:extLst>
              </a:tr>
              <a:tr h="411914">
                <a:tc>
                  <a:txBody>
                    <a:bodyPr/>
                    <a:lstStyle/>
                    <a:p>
                      <a:endParaRPr lang="en-GB" dirty="0"/>
                    </a:p>
                  </a:txBody>
                  <a:tcPr/>
                </a:tc>
                <a:extLst>
                  <a:ext uri="{0D108BD9-81ED-4DB2-BD59-A6C34878D82A}">
                    <a16:rowId xmlns:a16="http://schemas.microsoft.com/office/drawing/2014/main" val="10005"/>
                  </a:ext>
                </a:extLst>
              </a:tr>
              <a:tr h="411914">
                <a:tc>
                  <a:txBody>
                    <a:bodyPr/>
                    <a:lstStyle/>
                    <a:p>
                      <a:endParaRPr lang="en-GB" dirty="0"/>
                    </a:p>
                  </a:txBody>
                  <a:tcPr/>
                </a:tc>
                <a:extLst>
                  <a:ext uri="{0D108BD9-81ED-4DB2-BD59-A6C34878D82A}">
                    <a16:rowId xmlns:a16="http://schemas.microsoft.com/office/drawing/2014/main" val="10006"/>
                  </a:ext>
                </a:extLst>
              </a:tr>
              <a:tr h="411914">
                <a:tc>
                  <a:txBody>
                    <a:bodyPr/>
                    <a:lstStyle/>
                    <a:p>
                      <a:endParaRPr lang="en-GB" dirty="0"/>
                    </a:p>
                  </a:txBody>
                  <a:tcPr/>
                </a:tc>
                <a:extLst>
                  <a:ext uri="{0D108BD9-81ED-4DB2-BD59-A6C34878D82A}">
                    <a16:rowId xmlns:a16="http://schemas.microsoft.com/office/drawing/2014/main" val="10007"/>
                  </a:ext>
                </a:extLst>
              </a:tr>
              <a:tr h="411914">
                <a:tc>
                  <a:txBody>
                    <a:bodyPr/>
                    <a:lstStyle/>
                    <a:p>
                      <a:endParaRPr lang="en-GB" dirty="0"/>
                    </a:p>
                  </a:txBody>
                  <a:tcPr/>
                </a:tc>
                <a:extLst>
                  <a:ext uri="{0D108BD9-81ED-4DB2-BD59-A6C34878D82A}">
                    <a16:rowId xmlns:a16="http://schemas.microsoft.com/office/drawing/2014/main" val="10008"/>
                  </a:ext>
                </a:extLst>
              </a:tr>
              <a:tr h="411914">
                <a:tc>
                  <a:txBody>
                    <a:bodyPr/>
                    <a:lstStyle/>
                    <a:p>
                      <a:endParaRPr lang="en-GB" dirty="0"/>
                    </a:p>
                  </a:txBody>
                  <a:tcPr/>
                </a:tc>
                <a:extLst>
                  <a:ext uri="{0D108BD9-81ED-4DB2-BD59-A6C34878D82A}">
                    <a16:rowId xmlns:a16="http://schemas.microsoft.com/office/drawing/2014/main" val="10009"/>
                  </a:ext>
                </a:extLst>
              </a:tr>
              <a:tr h="411914">
                <a:tc>
                  <a:txBody>
                    <a:bodyPr/>
                    <a:lstStyle/>
                    <a:p>
                      <a:endParaRPr lang="en-GB" dirty="0"/>
                    </a:p>
                  </a:txBody>
                  <a:tcPr/>
                </a:tc>
                <a:extLst>
                  <a:ext uri="{0D108BD9-81ED-4DB2-BD59-A6C34878D82A}">
                    <a16:rowId xmlns:a16="http://schemas.microsoft.com/office/drawing/2014/main" val="10010"/>
                  </a:ext>
                </a:extLst>
              </a:tr>
            </a:tbl>
          </a:graphicData>
        </a:graphic>
      </p:graphicFrame>
      <p:grpSp>
        <p:nvGrpSpPr>
          <p:cNvPr id="10" name="Group 9"/>
          <p:cNvGrpSpPr/>
          <p:nvPr/>
        </p:nvGrpSpPr>
        <p:grpSpPr>
          <a:xfrm>
            <a:off x="-4865" y="-22860"/>
            <a:ext cx="9148865" cy="6767194"/>
            <a:chOff x="0" y="0"/>
            <a:chExt cx="9148865" cy="6767194"/>
          </a:xfrm>
        </p:grpSpPr>
        <p:sp>
          <p:nvSpPr>
            <p:cNvPr id="11" name="Rectangle 10"/>
            <p:cNvSpPr/>
            <p:nvPr/>
          </p:nvSpPr>
          <p:spPr>
            <a:xfrm>
              <a:off x="0" y="6721475"/>
              <a:ext cx="9144000" cy="45719"/>
            </a:xfrm>
            <a:prstGeom prst="rect">
              <a:avLst/>
            </a:prstGeom>
            <a:solidFill>
              <a:srgbClr val="F86C50"/>
            </a:solidFill>
            <a:ln>
              <a:solidFill>
                <a:srgbClr val="F86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865" y="0"/>
              <a:ext cx="9144000" cy="836712"/>
              <a:chOff x="4865" y="0"/>
              <a:chExt cx="9144000" cy="836712"/>
            </a:xfrm>
          </p:grpSpPr>
          <p:sp>
            <p:nvSpPr>
              <p:cNvPr id="13" name="Rectangle 12"/>
              <p:cNvSpPr/>
              <p:nvPr/>
            </p:nvSpPr>
            <p:spPr>
              <a:xfrm>
                <a:off x="4865"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Criteria: NGO</a:t>
                </a: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9442505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2936"/>
            <a:ext cx="6444208" cy="1296144"/>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small" dirty="0"/>
              <a:t>Module 3</a:t>
            </a:r>
          </a:p>
          <a:p>
            <a:pPr algn="ctr"/>
            <a:endParaRPr lang="en-US" sz="2800" b="1" cap="small" dirty="0"/>
          </a:p>
        </p:txBody>
      </p:sp>
      <p:sp>
        <p:nvSpPr>
          <p:cNvPr id="5" name="Rectangle 4"/>
          <p:cNvSpPr/>
          <p:nvPr/>
        </p:nvSpPr>
        <p:spPr>
          <a:xfrm>
            <a:off x="0" y="4041080"/>
            <a:ext cx="3536625" cy="108000"/>
          </a:xfrm>
          <a:prstGeom prst="rect">
            <a:avLst/>
          </a:prstGeom>
          <a:solidFill>
            <a:srgbClr val="D2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5244345"/>
            <a:ext cx="7632848" cy="0"/>
          </a:xfrm>
          <a:prstGeom prst="line">
            <a:avLst/>
          </a:prstGeom>
          <a:ln w="38100">
            <a:solidFill>
              <a:srgbClr val="D2D7D3"/>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DF53439-851E-44AD-84B1-B6BFC3D0C743}" type="slidenum">
              <a:rPr lang="el-GR" smtClean="0"/>
              <a:t>83</a:t>
            </a:fld>
            <a:endParaRPr lang="el-GR" dirty="0"/>
          </a:p>
        </p:txBody>
      </p:sp>
    </p:spTree>
    <p:extLst>
      <p:ext uri="{BB962C8B-B14F-4D97-AF65-F5344CB8AC3E}">
        <p14:creationId xmlns:p14="http://schemas.microsoft.com/office/powerpoint/2010/main" val="16670614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F53439-851E-44AD-84B1-B6BFC3D0C743}" type="slidenum">
              <a:rPr lang="el-GR" smtClean="0"/>
              <a:t>84</a:t>
            </a:fld>
            <a:endParaRPr lang="el-GR" dirty="0"/>
          </a:p>
        </p:txBody>
      </p:sp>
      <p:sp>
        <p:nvSpPr>
          <p:cNvPr id="2" name="TextBox 1"/>
          <p:cNvSpPr txBox="1"/>
          <p:nvPr/>
        </p:nvSpPr>
        <p:spPr>
          <a:xfrm>
            <a:off x="323528" y="980728"/>
            <a:ext cx="8478688" cy="5632311"/>
          </a:xfrm>
          <a:prstGeom prst="rect">
            <a:avLst/>
          </a:prstGeom>
          <a:noFill/>
        </p:spPr>
        <p:txBody>
          <a:bodyPr wrap="square" rtlCol="0">
            <a:spAutoFit/>
          </a:bodyPr>
          <a:lstStyle/>
          <a:p>
            <a:pPr marL="342900" lvl="0" indent="-342900">
              <a:buFont typeface="+mj-lt"/>
              <a:buAutoNum type="arabicPeriod"/>
            </a:pPr>
            <a:r>
              <a:rPr lang="en-US" dirty="0"/>
              <a:t>Provide a </a:t>
            </a:r>
            <a:r>
              <a:rPr lang="en-US" b="1" dirty="0"/>
              <a:t>description</a:t>
            </a:r>
            <a:r>
              <a:rPr lang="en-US" dirty="0"/>
              <a:t> about your organization </a:t>
            </a:r>
            <a:r>
              <a:rPr lang="en-US" i="1" dirty="0"/>
              <a:t>(up to 100 words).</a:t>
            </a:r>
            <a:endParaRPr lang="en-GB" dirty="0"/>
          </a:p>
          <a:p>
            <a:pPr marL="342900" lvl="0" indent="-342900">
              <a:buFont typeface="+mj-lt"/>
              <a:buAutoNum type="arabicPeriod"/>
            </a:pPr>
            <a:r>
              <a:rPr lang="en-US" dirty="0"/>
              <a:t>Specify your project’s </a:t>
            </a:r>
            <a:r>
              <a:rPr lang="en-US" b="1" dirty="0"/>
              <a:t>environmental category</a:t>
            </a:r>
            <a:r>
              <a:rPr lang="en-US" dirty="0"/>
              <a:t>: (Energy,  Water ,  Transport, Waste, Forestry and/or Agriculture</a:t>
            </a:r>
            <a:endParaRPr lang="en-GB" dirty="0"/>
          </a:p>
          <a:p>
            <a:pPr marL="342900" lvl="0" indent="-342900">
              <a:buFont typeface="+mj-lt"/>
              <a:buAutoNum type="arabicPeriod"/>
            </a:pPr>
            <a:r>
              <a:rPr lang="en-US" dirty="0"/>
              <a:t>What is the </a:t>
            </a:r>
            <a:r>
              <a:rPr lang="en-US" b="1" dirty="0"/>
              <a:t>climate problem </a:t>
            </a:r>
            <a:r>
              <a:rPr lang="en-US" dirty="0"/>
              <a:t>that you are addressing and how do you think that your climate initiative will help to solve this problem?</a:t>
            </a:r>
            <a:r>
              <a:rPr lang="en-US" i="1" dirty="0"/>
              <a:t> </a:t>
            </a:r>
            <a:endParaRPr lang="en-GB" dirty="0"/>
          </a:p>
          <a:p>
            <a:pPr marL="342900" lvl="0" indent="-342900">
              <a:buFont typeface="+mj-lt"/>
              <a:buAutoNum type="arabicPeriod"/>
            </a:pPr>
            <a:r>
              <a:rPr lang="en-US" dirty="0"/>
              <a:t>Please provide your initiative’s detailed </a:t>
            </a:r>
            <a:r>
              <a:rPr lang="en-US" b="1" dirty="0"/>
              <a:t>scope</a:t>
            </a:r>
            <a:r>
              <a:rPr lang="en-US" dirty="0"/>
              <a:t> of work  </a:t>
            </a:r>
            <a:endParaRPr lang="en-GB" dirty="0"/>
          </a:p>
          <a:p>
            <a:pPr marL="342900" lvl="0" indent="-342900">
              <a:buFont typeface="+mj-lt"/>
              <a:buAutoNum type="arabicPeriod"/>
            </a:pPr>
            <a:r>
              <a:rPr lang="en-US" dirty="0"/>
              <a:t>Please list the beneficial </a:t>
            </a:r>
            <a:r>
              <a:rPr lang="en-US" b="1" dirty="0"/>
              <a:t>outcomes</a:t>
            </a:r>
            <a:r>
              <a:rPr lang="en-US" dirty="0"/>
              <a:t> of your project on the environmental, social, and educational levels. How will these </a:t>
            </a:r>
            <a:r>
              <a:rPr lang="en-US" b="1" dirty="0"/>
              <a:t>benefits</a:t>
            </a:r>
            <a:r>
              <a:rPr lang="en-US" dirty="0"/>
              <a:t> be </a:t>
            </a:r>
            <a:r>
              <a:rPr lang="en-US" b="1" dirty="0"/>
              <a:t>measured</a:t>
            </a:r>
            <a:r>
              <a:rPr lang="en-US" dirty="0"/>
              <a:t>? </a:t>
            </a:r>
            <a:endParaRPr lang="en-GB" dirty="0"/>
          </a:p>
          <a:p>
            <a:pPr marL="342900" lvl="0" indent="-342900">
              <a:buFont typeface="+mj-lt"/>
              <a:buAutoNum type="arabicPeriod"/>
            </a:pPr>
            <a:r>
              <a:rPr lang="en-US" dirty="0"/>
              <a:t>Will your solution create </a:t>
            </a:r>
            <a:r>
              <a:rPr lang="en-US" b="1" dirty="0"/>
              <a:t>new jobs </a:t>
            </a:r>
            <a:r>
              <a:rPr lang="en-US" dirty="0"/>
              <a:t>to be implemented, if yes how many? </a:t>
            </a:r>
            <a:endParaRPr lang="en-GB" dirty="0"/>
          </a:p>
          <a:p>
            <a:pPr marL="342900" lvl="0" indent="-342900">
              <a:buFont typeface="+mj-lt"/>
              <a:buAutoNum type="arabicPeriod"/>
            </a:pPr>
            <a:r>
              <a:rPr lang="en-US" dirty="0"/>
              <a:t>Who will be the </a:t>
            </a:r>
            <a:r>
              <a:rPr lang="en-US" b="1" dirty="0"/>
              <a:t>team</a:t>
            </a:r>
            <a:r>
              <a:rPr lang="en-US" dirty="0"/>
              <a:t> working on the implementation of this initiative? </a:t>
            </a:r>
            <a:endParaRPr lang="en-GB" dirty="0"/>
          </a:p>
          <a:p>
            <a:pPr marL="342900" lvl="0" indent="-342900">
              <a:buFont typeface="+mj-lt"/>
              <a:buAutoNum type="arabicPeriod"/>
            </a:pPr>
            <a:r>
              <a:rPr lang="en-US" dirty="0"/>
              <a:t>What is the required </a:t>
            </a:r>
            <a:r>
              <a:rPr lang="en-US" b="1" dirty="0"/>
              <a:t>fund</a:t>
            </a:r>
            <a:r>
              <a:rPr lang="en-US" dirty="0"/>
              <a:t> for implementing your initiative? Please list how will this fund be spent with the most possible details. </a:t>
            </a:r>
            <a:endParaRPr lang="en-GB" dirty="0"/>
          </a:p>
          <a:p>
            <a:pPr marL="342900" lvl="0" indent="-342900">
              <a:buFont typeface="+mj-lt"/>
              <a:buAutoNum type="arabicPeriod"/>
            </a:pPr>
            <a:r>
              <a:rPr lang="en-US" dirty="0"/>
              <a:t>Considering that the required fund is secured, what would be the </a:t>
            </a:r>
            <a:r>
              <a:rPr lang="en-US" b="1" dirty="0"/>
              <a:t>timelines</a:t>
            </a:r>
            <a:r>
              <a:rPr lang="en-US" dirty="0"/>
              <a:t> for implementing your initiative? </a:t>
            </a:r>
            <a:endParaRPr lang="en-GB" dirty="0"/>
          </a:p>
          <a:p>
            <a:pPr marL="342900" lvl="0" indent="-342900">
              <a:buFont typeface="+mj-lt"/>
              <a:buAutoNum type="arabicPeriod"/>
            </a:pPr>
            <a:r>
              <a:rPr lang="en-US" dirty="0"/>
              <a:t>What are the </a:t>
            </a:r>
            <a:r>
              <a:rPr lang="en-US" b="1" dirty="0"/>
              <a:t>innovation</a:t>
            </a:r>
            <a:r>
              <a:rPr lang="en-US" dirty="0"/>
              <a:t> aspects of your project? What would make it better than other similar projects implemented in Lebanon and in the region? </a:t>
            </a:r>
            <a:endParaRPr lang="en-GB" dirty="0"/>
          </a:p>
          <a:p>
            <a:pPr marL="342900" lvl="0" indent="-342900">
              <a:buFont typeface="+mj-lt"/>
              <a:buAutoNum type="arabicPeriod"/>
            </a:pPr>
            <a:r>
              <a:rPr lang="en-US" dirty="0"/>
              <a:t>Will you be </a:t>
            </a:r>
            <a:r>
              <a:rPr lang="en-US" b="1" dirty="0"/>
              <a:t>collaborating</a:t>
            </a:r>
            <a:r>
              <a:rPr lang="en-US" dirty="0"/>
              <a:t> with any other organization(s) to implement your initiative? Who are they, and what are their roles? </a:t>
            </a:r>
            <a:endParaRPr lang="en-GB" dirty="0"/>
          </a:p>
          <a:p>
            <a:pPr marL="342900" lvl="0" indent="-342900">
              <a:buFont typeface="+mj-lt"/>
              <a:buAutoNum type="arabicPeriod"/>
            </a:pPr>
            <a:r>
              <a:rPr lang="en-US" dirty="0"/>
              <a:t>How do you think that your project will contribute to </a:t>
            </a:r>
            <a:r>
              <a:rPr lang="en-US" b="1" dirty="0"/>
              <a:t>reducing the country’s CO2 emissions? </a:t>
            </a:r>
            <a:endParaRPr lang="en-GB" b="1" dirty="0"/>
          </a:p>
        </p:txBody>
      </p:sp>
      <p:grpSp>
        <p:nvGrpSpPr>
          <p:cNvPr id="9" name="Group 8"/>
          <p:cNvGrpSpPr/>
          <p:nvPr/>
        </p:nvGrpSpPr>
        <p:grpSpPr>
          <a:xfrm>
            <a:off x="0" y="0"/>
            <a:ext cx="9144000" cy="6767194"/>
            <a:chOff x="0" y="0"/>
            <a:chExt cx="9144000" cy="6767194"/>
          </a:xfrm>
        </p:grpSpPr>
        <p:sp>
          <p:nvSpPr>
            <p:cNvPr id="10" name="Rectangle 9"/>
            <p:cNvSpPr/>
            <p:nvPr/>
          </p:nvSpPr>
          <p:spPr>
            <a:xfrm>
              <a:off x="0" y="6721475"/>
              <a:ext cx="9144000" cy="45719"/>
            </a:xfrm>
            <a:prstGeom prst="rect">
              <a:avLst/>
            </a:prstGeom>
            <a:solidFill>
              <a:srgbClr val="D2D7D3"/>
            </a:solidFill>
            <a:ln>
              <a:solidFill>
                <a:srgbClr val="D2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0"/>
              <a:ext cx="9144000" cy="836712"/>
              <a:chOff x="0" y="0"/>
              <a:chExt cx="9144000" cy="836712"/>
            </a:xfrm>
          </p:grpSpPr>
          <p:sp>
            <p:nvSpPr>
              <p:cNvPr id="12" name="Rectangle 11"/>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How NGOs were selected</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22235173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F53439-851E-44AD-84B1-B6BFC3D0C743}" type="slidenum">
              <a:rPr lang="el-GR" smtClean="0"/>
              <a:t>85</a:t>
            </a:fld>
            <a:endParaRPr lang="el-GR" dirty="0"/>
          </a:p>
        </p:txBody>
      </p:sp>
      <p:sp>
        <p:nvSpPr>
          <p:cNvPr id="2" name="TextBox 1"/>
          <p:cNvSpPr txBox="1"/>
          <p:nvPr/>
        </p:nvSpPr>
        <p:spPr>
          <a:xfrm>
            <a:off x="1400279" y="3183234"/>
            <a:ext cx="7733777" cy="523220"/>
          </a:xfrm>
          <a:prstGeom prst="rect">
            <a:avLst/>
          </a:prstGeom>
          <a:solidFill>
            <a:schemeClr val="bg1">
              <a:lumMod val="85000"/>
            </a:schemeClr>
          </a:solidFill>
        </p:spPr>
        <p:txBody>
          <a:bodyPr wrap="square" rtlCol="0">
            <a:spAutoFit/>
          </a:bodyPr>
          <a:lstStyle/>
          <a:p>
            <a:r>
              <a:rPr lang="en-GB" sz="2800" b="1" dirty="0"/>
              <a:t>Presentation from NGOs</a:t>
            </a:r>
          </a:p>
        </p:txBody>
      </p:sp>
      <p:grpSp>
        <p:nvGrpSpPr>
          <p:cNvPr id="9" name="Group 8"/>
          <p:cNvGrpSpPr/>
          <p:nvPr/>
        </p:nvGrpSpPr>
        <p:grpSpPr>
          <a:xfrm>
            <a:off x="0" y="0"/>
            <a:ext cx="9144000" cy="6767194"/>
            <a:chOff x="0" y="0"/>
            <a:chExt cx="9144000" cy="6767194"/>
          </a:xfrm>
        </p:grpSpPr>
        <p:sp>
          <p:nvSpPr>
            <p:cNvPr id="10" name="Rectangle 9"/>
            <p:cNvSpPr/>
            <p:nvPr/>
          </p:nvSpPr>
          <p:spPr>
            <a:xfrm>
              <a:off x="0" y="6721475"/>
              <a:ext cx="9144000" cy="45719"/>
            </a:xfrm>
            <a:prstGeom prst="rect">
              <a:avLst/>
            </a:prstGeom>
            <a:solidFill>
              <a:srgbClr val="D2D7D3"/>
            </a:solidFill>
            <a:ln>
              <a:solidFill>
                <a:srgbClr val="D2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0"/>
              <a:ext cx="9144000" cy="836712"/>
              <a:chOff x="0" y="0"/>
              <a:chExt cx="9144000" cy="836712"/>
            </a:xfrm>
          </p:grpSpPr>
          <p:sp>
            <p:nvSpPr>
              <p:cNvPr id="12" name="Rectangle 11"/>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800" b="1" cap="small" dirty="0"/>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11953965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F53439-851E-44AD-84B1-B6BFC3D0C743}" type="slidenum">
              <a:rPr lang="el-GR" smtClean="0"/>
              <a:t>86</a:t>
            </a:fld>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1121600620"/>
              </p:ext>
            </p:extLst>
          </p:nvPr>
        </p:nvGraphicFramePr>
        <p:xfrm>
          <a:off x="431541" y="1052736"/>
          <a:ext cx="7846132" cy="4918328"/>
        </p:xfrm>
        <a:graphic>
          <a:graphicData uri="http://schemas.openxmlformats.org/drawingml/2006/table">
            <a:tbl>
              <a:tblPr firstRow="1" bandRow="1">
                <a:tableStyleId>{5C22544A-7EE6-4342-B048-85BDC9FD1C3A}</a:tableStyleId>
              </a:tblPr>
              <a:tblGrid>
                <a:gridCol w="3040907">
                  <a:extLst>
                    <a:ext uri="{9D8B030D-6E8A-4147-A177-3AD203B41FA5}">
                      <a16:colId xmlns:a16="http://schemas.microsoft.com/office/drawing/2014/main" val="20000"/>
                    </a:ext>
                  </a:extLst>
                </a:gridCol>
                <a:gridCol w="2683728">
                  <a:extLst>
                    <a:ext uri="{9D8B030D-6E8A-4147-A177-3AD203B41FA5}">
                      <a16:colId xmlns:a16="http://schemas.microsoft.com/office/drawing/2014/main" val="20001"/>
                    </a:ext>
                  </a:extLst>
                </a:gridCol>
                <a:gridCol w="2121497">
                  <a:extLst>
                    <a:ext uri="{9D8B030D-6E8A-4147-A177-3AD203B41FA5}">
                      <a16:colId xmlns:a16="http://schemas.microsoft.com/office/drawing/2014/main" val="20002"/>
                    </a:ext>
                  </a:extLst>
                </a:gridCol>
              </a:tblGrid>
              <a:tr h="71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cap="small" baseline="0" dirty="0"/>
                        <a:t>Project Based Criteria</a:t>
                      </a:r>
                      <a:endParaRPr lang="en-GB" cap="small" baseline="0" dirty="0"/>
                    </a:p>
                  </a:txBody>
                  <a:tcPr/>
                </a:tc>
                <a:tc>
                  <a:txBody>
                    <a:bodyPr/>
                    <a:lstStyle/>
                    <a:p>
                      <a:r>
                        <a:rPr lang="en-GB" cap="small" baseline="0" dirty="0"/>
                        <a:t>Rate </a:t>
                      </a:r>
                    </a:p>
                    <a:p>
                      <a:r>
                        <a:rPr lang="en-GB" cap="small" baseline="0" dirty="0"/>
                        <a:t>1-10</a:t>
                      </a:r>
                    </a:p>
                  </a:txBody>
                  <a:tcPr/>
                </a:tc>
                <a:tc>
                  <a:txBody>
                    <a:bodyPr/>
                    <a:lstStyle/>
                    <a:p>
                      <a:r>
                        <a:rPr lang="en-GB" cap="small" baseline="0" dirty="0"/>
                        <a:t>Comments </a:t>
                      </a:r>
                    </a:p>
                  </a:txBody>
                  <a:tcPr/>
                </a:tc>
                <a:extLst>
                  <a:ext uri="{0D108BD9-81ED-4DB2-BD59-A6C34878D82A}">
                    <a16:rowId xmlns:a16="http://schemas.microsoft.com/office/drawing/2014/main" val="10000"/>
                  </a:ext>
                </a:extLst>
              </a:tr>
              <a:tr h="370840">
                <a:tc>
                  <a:txBody>
                    <a:bodyPr/>
                    <a:lstStyle/>
                    <a:p>
                      <a:r>
                        <a:rPr lang="en-GB" sz="2400" dirty="0"/>
                        <a:t>Cost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r>
                        <a:rPr lang="en-GB" sz="2400" dirty="0"/>
                        <a:t>Relevance to my business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r>
                        <a:rPr lang="en-GB" sz="2400" dirty="0"/>
                        <a:t>Meets my stakeholder needs</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r>
                        <a:rPr lang="en-GB" sz="2400" kern="1200" dirty="0">
                          <a:solidFill>
                            <a:schemeClr val="dk1"/>
                          </a:solidFill>
                          <a:latin typeface="+mn-lt"/>
                          <a:ea typeface="+mn-ea"/>
                          <a:cs typeface="+mn-cs"/>
                        </a:rPr>
                        <a:t>Can I implement it alone?</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r>
                        <a:rPr lang="en-GB" sz="2400" kern="1200" dirty="0">
                          <a:solidFill>
                            <a:schemeClr val="dk1"/>
                          </a:solidFill>
                          <a:latin typeface="+mn-lt"/>
                          <a:ea typeface="+mn-ea"/>
                          <a:cs typeface="+mn-cs"/>
                        </a:rPr>
                        <a:t>Innovation and new concept </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sz="2400" kern="1200" dirty="0">
                        <a:solidFill>
                          <a:schemeClr val="dk1"/>
                        </a:solidFill>
                        <a:latin typeface="+mn-lt"/>
                        <a:ea typeface="+mn-ea"/>
                        <a:cs typeface="+mn-cs"/>
                      </a:endParaRP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bl>
          </a:graphicData>
        </a:graphic>
      </p:graphicFrame>
      <p:grpSp>
        <p:nvGrpSpPr>
          <p:cNvPr id="8" name="Group 7"/>
          <p:cNvGrpSpPr/>
          <p:nvPr/>
        </p:nvGrpSpPr>
        <p:grpSpPr>
          <a:xfrm>
            <a:off x="0" y="0"/>
            <a:ext cx="9144000" cy="6767194"/>
            <a:chOff x="0" y="0"/>
            <a:chExt cx="9144000" cy="6767194"/>
          </a:xfrm>
        </p:grpSpPr>
        <p:sp>
          <p:nvSpPr>
            <p:cNvPr id="9" name="Rectangle 8"/>
            <p:cNvSpPr/>
            <p:nvPr/>
          </p:nvSpPr>
          <p:spPr>
            <a:xfrm>
              <a:off x="0" y="6721475"/>
              <a:ext cx="9144000" cy="45719"/>
            </a:xfrm>
            <a:prstGeom prst="rect">
              <a:avLst/>
            </a:prstGeom>
            <a:solidFill>
              <a:srgbClr val="D2D7D3"/>
            </a:solidFill>
            <a:ln>
              <a:solidFill>
                <a:srgbClr val="D2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0"/>
              <a:ext cx="9144000" cy="836712"/>
              <a:chOff x="0" y="0"/>
              <a:chExt cx="9144000" cy="836712"/>
            </a:xfrm>
          </p:grpSpPr>
          <p:sp>
            <p:nvSpPr>
              <p:cNvPr id="11" name="Rectangle 10"/>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Criteria: Project</a:t>
                </a: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38331941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F53439-851E-44AD-84B1-B6BFC3D0C743}" type="slidenum">
              <a:rPr lang="el-GR" smtClean="0"/>
              <a:t>87</a:t>
            </a:fld>
            <a:endParaRPr lang="el-GR" dirty="0"/>
          </a:p>
        </p:txBody>
      </p:sp>
      <p:graphicFrame>
        <p:nvGraphicFramePr>
          <p:cNvPr id="9" name="Table 8"/>
          <p:cNvGraphicFramePr>
            <a:graphicFrameLocks noGrp="1"/>
          </p:cNvGraphicFramePr>
          <p:nvPr>
            <p:extLst>
              <p:ext uri="{D42A27DB-BD31-4B8C-83A1-F6EECF244321}">
                <p14:modId xmlns:p14="http://schemas.microsoft.com/office/powerpoint/2010/main" val="1250485284"/>
              </p:ext>
            </p:extLst>
          </p:nvPr>
        </p:nvGraphicFramePr>
        <p:xfrm>
          <a:off x="431541" y="1206920"/>
          <a:ext cx="7846132" cy="4119880"/>
        </p:xfrm>
        <a:graphic>
          <a:graphicData uri="http://schemas.openxmlformats.org/drawingml/2006/table">
            <a:tbl>
              <a:tblPr firstRow="1" bandRow="1">
                <a:tableStyleId>{5C22544A-7EE6-4342-B048-85BDC9FD1C3A}</a:tableStyleId>
              </a:tblPr>
              <a:tblGrid>
                <a:gridCol w="3040907">
                  <a:extLst>
                    <a:ext uri="{9D8B030D-6E8A-4147-A177-3AD203B41FA5}">
                      <a16:colId xmlns:a16="http://schemas.microsoft.com/office/drawing/2014/main" val="20000"/>
                    </a:ext>
                  </a:extLst>
                </a:gridCol>
                <a:gridCol w="2826760">
                  <a:extLst>
                    <a:ext uri="{9D8B030D-6E8A-4147-A177-3AD203B41FA5}">
                      <a16:colId xmlns:a16="http://schemas.microsoft.com/office/drawing/2014/main" val="20001"/>
                    </a:ext>
                  </a:extLst>
                </a:gridCol>
                <a:gridCol w="1978465">
                  <a:extLst>
                    <a:ext uri="{9D8B030D-6E8A-4147-A177-3AD203B41FA5}">
                      <a16:colId xmlns:a16="http://schemas.microsoft.com/office/drawing/2014/main" val="20002"/>
                    </a:ext>
                  </a:extLst>
                </a:gridCol>
              </a:tblGrid>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cap="small" baseline="0" dirty="0"/>
                        <a:t>NGO Based Criteria</a:t>
                      </a:r>
                      <a:endParaRPr lang="en-GB" cap="small" baseline="0" dirty="0"/>
                    </a:p>
                  </a:txBody>
                  <a:tcPr/>
                </a:tc>
                <a:tc>
                  <a:txBody>
                    <a:bodyPr/>
                    <a:lstStyle/>
                    <a:p>
                      <a:r>
                        <a:rPr lang="en-GB" cap="small" baseline="0" dirty="0"/>
                        <a:t>Rate </a:t>
                      </a:r>
                    </a:p>
                    <a:p>
                      <a:r>
                        <a:rPr lang="en-GB" cap="small" baseline="0" dirty="0"/>
                        <a:t>1-10</a:t>
                      </a:r>
                    </a:p>
                  </a:txBody>
                  <a:tcPr/>
                </a:tc>
                <a:tc>
                  <a:txBody>
                    <a:bodyPr/>
                    <a:lstStyle/>
                    <a:p>
                      <a:r>
                        <a:rPr lang="en-GB" cap="small" baseline="0" dirty="0"/>
                        <a:t>Comments </a:t>
                      </a:r>
                    </a:p>
                  </a:txBody>
                  <a:tcPr/>
                </a:tc>
                <a:extLst>
                  <a:ext uri="{0D108BD9-81ED-4DB2-BD59-A6C34878D82A}">
                    <a16:rowId xmlns:a16="http://schemas.microsoft.com/office/drawing/2014/main" val="10000"/>
                  </a:ext>
                </a:extLst>
              </a:tr>
              <a:tr h="370840">
                <a:tc>
                  <a:txBody>
                    <a:bodyPr/>
                    <a:lstStyle/>
                    <a:p>
                      <a:r>
                        <a:rPr lang="en-GB" sz="2400" dirty="0"/>
                        <a:t>Reputation</a:t>
                      </a:r>
                    </a:p>
                  </a:txBody>
                  <a:tcPr/>
                </a:tc>
                <a:tc>
                  <a:txBody>
                    <a:bodyPr/>
                    <a:lstStyle/>
                    <a:p>
                      <a:r>
                        <a:rPr lang="en-GB" sz="1800" dirty="0"/>
                        <a:t> </a:t>
                      </a:r>
                    </a:p>
                    <a:p>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r>
                        <a:rPr lang="en-GB" sz="2400" dirty="0"/>
                        <a:t>Geographic area of focus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r>
                        <a:rPr lang="en-GB" sz="2400" dirty="0"/>
                        <a:t>Experience</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r>
                        <a:rPr lang="en-GB" sz="2400" dirty="0"/>
                        <a:t>Do you want to be associated with this NGO?</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grpSp>
        <p:nvGrpSpPr>
          <p:cNvPr id="16" name="Group 15"/>
          <p:cNvGrpSpPr/>
          <p:nvPr/>
        </p:nvGrpSpPr>
        <p:grpSpPr>
          <a:xfrm>
            <a:off x="0" y="0"/>
            <a:ext cx="9144000" cy="6767194"/>
            <a:chOff x="0" y="0"/>
            <a:chExt cx="9144000" cy="6767194"/>
          </a:xfrm>
        </p:grpSpPr>
        <p:sp>
          <p:nvSpPr>
            <p:cNvPr id="17" name="Rectangle 16"/>
            <p:cNvSpPr/>
            <p:nvPr/>
          </p:nvSpPr>
          <p:spPr>
            <a:xfrm>
              <a:off x="0" y="6721475"/>
              <a:ext cx="9144000" cy="45719"/>
            </a:xfrm>
            <a:prstGeom prst="rect">
              <a:avLst/>
            </a:prstGeom>
            <a:solidFill>
              <a:srgbClr val="D2D7D3"/>
            </a:solidFill>
            <a:ln>
              <a:solidFill>
                <a:srgbClr val="D2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0" y="0"/>
              <a:ext cx="9144000" cy="836712"/>
              <a:chOff x="0" y="0"/>
              <a:chExt cx="9144000" cy="836712"/>
            </a:xfrm>
          </p:grpSpPr>
          <p:sp>
            <p:nvSpPr>
              <p:cNvPr id="19" name="Rectangle 18"/>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Criteria: Project</a:t>
                </a:r>
              </a:p>
            </p:txBody>
          </p:sp>
          <p:pic>
            <p:nvPicPr>
              <p:cNvPr id="20" name="Picture 19"/>
              <p:cNvPicPr>
                <a:picLocks noChangeAspect="1"/>
              </p:cNvPicPr>
              <p:nvPr/>
            </p:nvPicPr>
            <p:blipFill rotWithShape="1">
              <a:blip r:embed="rId3"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grpSp>
    </p:spTree>
    <p:extLst>
      <p:ext uri="{BB962C8B-B14F-4D97-AF65-F5344CB8AC3E}">
        <p14:creationId xmlns:p14="http://schemas.microsoft.com/office/powerpoint/2010/main" val="7423876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276872"/>
            <a:ext cx="9144000" cy="129614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a:t>Closing remarks </a:t>
            </a:r>
          </a:p>
        </p:txBody>
      </p:sp>
      <p:sp>
        <p:nvSpPr>
          <p:cNvPr id="3" name="Slide Number Placeholder 2"/>
          <p:cNvSpPr>
            <a:spLocks noGrp="1"/>
          </p:cNvSpPr>
          <p:nvPr>
            <p:ph type="sldNum" sz="quarter" idx="12"/>
          </p:nvPr>
        </p:nvSpPr>
        <p:spPr/>
        <p:txBody>
          <a:bodyPr/>
          <a:lstStyle/>
          <a:p>
            <a:fld id="{3DF53439-851E-44AD-84B1-B6BFC3D0C743}" type="slidenum">
              <a:rPr lang="el-GR" smtClean="0"/>
              <a:t>88</a:t>
            </a:fld>
            <a:endParaRPr lang="el-GR" dirty="0"/>
          </a:p>
        </p:txBody>
      </p:sp>
      <p:sp>
        <p:nvSpPr>
          <p:cNvPr id="12" name="Rectangle 11"/>
          <p:cNvSpPr/>
          <p:nvPr/>
        </p:nvSpPr>
        <p:spPr>
          <a:xfrm>
            <a:off x="54000" y="3645024"/>
            <a:ext cx="1764000" cy="144000"/>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1872000" y="3645024"/>
            <a:ext cx="1764000" cy="144000"/>
          </a:xfrm>
          <a:prstGeom prst="rect">
            <a:avLst/>
          </a:prstGeom>
          <a:solidFill>
            <a:srgbClr val="F7C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3690000" y="3645024"/>
            <a:ext cx="1764000" cy="144000"/>
          </a:xfrm>
          <a:prstGeom prst="rect">
            <a:avLst/>
          </a:prstGeom>
          <a:solidFill>
            <a:srgbClr val="A2D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5508000" y="3645024"/>
            <a:ext cx="1764000" cy="144000"/>
          </a:xfrm>
          <a:prstGeom prst="rect">
            <a:avLst/>
          </a:prstGeom>
          <a:solidFill>
            <a:srgbClr val="F86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7326000" y="3645024"/>
            <a:ext cx="1764000" cy="144000"/>
          </a:xfrm>
          <a:prstGeom prst="rect">
            <a:avLst/>
          </a:prstGeom>
          <a:solidFill>
            <a:srgbClr val="D2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37936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F53439-851E-44AD-84B1-B6BFC3D0C743}" type="slidenum">
              <a:rPr lang="el-GR" smtClean="0"/>
              <a:t>89</a:t>
            </a:fld>
            <a:endParaRPr lang="el-GR" dirty="0"/>
          </a:p>
        </p:txBody>
      </p:sp>
      <p:pic>
        <p:nvPicPr>
          <p:cNvPr id="5" name="Immagine 7" descr="C:\Users\comec_000\Documents\0 ClimaSouth\06 IC tools\06 Logo\agriconsulting consortium 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7141" y="6093296"/>
            <a:ext cx="2025099" cy="628179"/>
          </a:xfrm>
          <a:prstGeom prst="rect">
            <a:avLst/>
          </a:prstGeom>
          <a:noFill/>
          <a:ln>
            <a:noFill/>
          </a:ln>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3677" y="202039"/>
            <a:ext cx="1197058" cy="119705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665" y="240783"/>
            <a:ext cx="1425957" cy="80206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3099" y="92265"/>
            <a:ext cx="672428" cy="1336518"/>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l="4328" t="32774" b="30313"/>
          <a:stretch/>
        </p:blipFill>
        <p:spPr>
          <a:xfrm>
            <a:off x="3675803" y="202039"/>
            <a:ext cx="4315153" cy="936346"/>
          </a:xfrm>
          <a:prstGeom prst="rect">
            <a:avLst/>
          </a:prstGeom>
        </p:spPr>
      </p:pic>
      <p:pic>
        <p:nvPicPr>
          <p:cNvPr id="10" name="Immagine 24"/>
          <p:cNvPicPr/>
          <p:nvPr/>
        </p:nvPicPr>
        <p:blipFill rotWithShape="1">
          <a:blip r:embed="rId7" cstate="print">
            <a:extLst>
              <a:ext uri="{28A0092B-C50C-407E-A947-70E740481C1C}">
                <a14:useLocalDpi xmlns:a14="http://schemas.microsoft.com/office/drawing/2010/main" val="0"/>
              </a:ext>
            </a:extLst>
          </a:blip>
          <a:srcRect/>
          <a:stretch/>
        </p:blipFill>
        <p:spPr bwMode="auto">
          <a:xfrm>
            <a:off x="8008530" y="836858"/>
            <a:ext cx="994453" cy="431902"/>
          </a:xfrm>
          <a:prstGeom prst="rect">
            <a:avLst/>
          </a:prstGeom>
          <a:ln>
            <a:noFill/>
          </a:ln>
          <a:extLst>
            <a:ext uri="{53640926-AAD7-44D8-BBD7-CCE9431645EC}">
              <a14:shadowObscured xmlns:a14="http://schemas.microsoft.com/office/drawing/2010/main"/>
            </a:ext>
          </a:extLst>
        </p:spPr>
      </p:pic>
      <p:pic>
        <p:nvPicPr>
          <p:cNvPr id="11" name="Immagine 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8116" y="92266"/>
            <a:ext cx="835283" cy="664722"/>
          </a:xfrm>
          <a:prstGeom prst="rect">
            <a:avLst/>
          </a:prstGeom>
          <a:noFill/>
          <a:ln w="9525">
            <a:noFill/>
            <a:miter lim="800000"/>
            <a:headEnd/>
            <a:tailEnd/>
          </a:ln>
        </p:spPr>
      </p:pic>
      <p:pic>
        <p:nvPicPr>
          <p:cNvPr id="12" name="Immagine 22" descr="cid:image001.jpg@01D21334.2C51A120"/>
          <p:cNvPicPr/>
          <p:nvPr/>
        </p:nvPicPr>
        <p:blipFill rotWithShape="1">
          <a:blip r:embed="rId9" r:link="rId10" cstate="print">
            <a:extLst>
              <a:ext uri="{28A0092B-C50C-407E-A947-70E740481C1C}">
                <a14:useLocalDpi xmlns:a14="http://schemas.microsoft.com/office/drawing/2010/main" val="0"/>
              </a:ext>
            </a:extLst>
          </a:blip>
          <a:srcRect l="6937" t="15177" r="-1" b="11962"/>
          <a:stretch>
            <a:fillRect/>
          </a:stretch>
        </p:blipFill>
        <p:spPr bwMode="auto">
          <a:xfrm>
            <a:off x="2379660" y="5877272"/>
            <a:ext cx="2156000" cy="848390"/>
          </a:xfrm>
          <a:prstGeom prst="rect">
            <a:avLst/>
          </a:prstGeom>
          <a:noFill/>
          <a:ln>
            <a:noFill/>
          </a:ln>
          <a:extLst>
            <a:ext uri="{53640926-AAD7-44D8-BBD7-CCE9431645EC}">
              <a14:shadowObscured xmlns:a14="http://schemas.microsoft.com/office/drawing/2010/main"/>
            </a:ext>
          </a:extLst>
        </p:spPr>
      </p:pic>
      <p:sp>
        <p:nvSpPr>
          <p:cNvPr id="14" name="Rectangle 13"/>
          <p:cNvSpPr/>
          <p:nvPr/>
        </p:nvSpPr>
        <p:spPr>
          <a:xfrm>
            <a:off x="6372200" y="3389655"/>
            <a:ext cx="2576158" cy="1492716"/>
          </a:xfrm>
          <a:prstGeom prst="rect">
            <a:avLst/>
          </a:prstGeom>
          <a:noFill/>
        </p:spPr>
        <p:txBody>
          <a:bodyPr wrap="square">
            <a:spAutoFit/>
          </a:bodyPr>
          <a:lstStyle/>
          <a:p>
            <a:r>
              <a:rPr lang="en-US" sz="1600" b="1" dirty="0" err="1">
                <a:sym typeface="Myriad Pro Light" charset="0"/>
              </a:rPr>
              <a:t>Rawad</a:t>
            </a:r>
            <a:r>
              <a:rPr lang="en-US" sz="1600" b="1" dirty="0">
                <a:sym typeface="Myriad Pro Light" charset="0"/>
              </a:rPr>
              <a:t> </a:t>
            </a:r>
            <a:r>
              <a:rPr lang="en-US" sz="1600" b="1" dirty="0" err="1">
                <a:sym typeface="Myriad Pro Light" charset="0"/>
              </a:rPr>
              <a:t>Massoud</a:t>
            </a:r>
            <a:r>
              <a:rPr lang="en-US" sz="1600" b="1" dirty="0">
                <a:sym typeface="Myriad Pro Light" charset="0"/>
              </a:rPr>
              <a:t> </a:t>
            </a:r>
          </a:p>
          <a:p>
            <a:endParaRPr lang="en-US" sz="1100" b="1" dirty="0">
              <a:sym typeface="Myriad Pro Bold" charset="0"/>
            </a:endParaRPr>
          </a:p>
          <a:p>
            <a:r>
              <a:rPr lang="en-US" sz="1600" dirty="0"/>
              <a:t>Executive Managing Director</a:t>
            </a:r>
            <a:endParaRPr lang="en-US" sz="1600" dirty="0">
              <a:sym typeface="Myriad Pro Light" charset="0"/>
            </a:endParaRPr>
          </a:p>
          <a:p>
            <a:r>
              <a:rPr lang="en-US" sz="1600" dirty="0">
                <a:sym typeface="Myriad Pro Light" charset="0"/>
              </a:rPr>
              <a:t>+961 71 139943</a:t>
            </a:r>
          </a:p>
          <a:p>
            <a:r>
              <a:rPr lang="en-US" sz="1600" dirty="0">
                <a:sym typeface="Myriad Pro Light" charset="0"/>
              </a:rPr>
              <a:t>+961 9 911 953</a:t>
            </a:r>
          </a:p>
          <a:p>
            <a:r>
              <a:rPr lang="en-US" sz="1600" dirty="0">
                <a:sym typeface="Myriad Pro Light" charset="0"/>
              </a:rPr>
              <a:t>www.V4Advisors.com</a:t>
            </a:r>
          </a:p>
        </p:txBody>
      </p:sp>
      <p:sp>
        <p:nvSpPr>
          <p:cNvPr id="15" name="Rectangle 14"/>
          <p:cNvSpPr/>
          <p:nvPr/>
        </p:nvSpPr>
        <p:spPr>
          <a:xfrm>
            <a:off x="243099" y="3389655"/>
            <a:ext cx="3816424" cy="1508105"/>
          </a:xfrm>
          <a:prstGeom prst="rect">
            <a:avLst/>
          </a:prstGeom>
        </p:spPr>
        <p:txBody>
          <a:bodyPr wrap="square">
            <a:spAutoFit/>
          </a:bodyPr>
          <a:lstStyle/>
          <a:p>
            <a:r>
              <a:rPr lang="en-US" sz="1600" b="1" dirty="0">
                <a:sym typeface="Myriad Pro Light" charset="0"/>
              </a:rPr>
              <a:t>Aglaia </a:t>
            </a:r>
            <a:r>
              <a:rPr lang="en-US" sz="1600" b="1" dirty="0" err="1">
                <a:sym typeface="Myriad Pro Light" charset="0"/>
              </a:rPr>
              <a:t>Ntili</a:t>
            </a:r>
            <a:r>
              <a:rPr lang="en-US" sz="1600" b="1" dirty="0">
                <a:sym typeface="Myriad Pro Light" charset="0"/>
              </a:rPr>
              <a:t> </a:t>
            </a:r>
          </a:p>
          <a:p>
            <a:endParaRPr lang="en-US" sz="1100" b="1" dirty="0">
              <a:sym typeface="Myriad Pro Bold" charset="0"/>
            </a:endParaRPr>
          </a:p>
          <a:p>
            <a:r>
              <a:rPr lang="en-US" sz="1600" dirty="0"/>
              <a:t>Managing Director</a:t>
            </a:r>
            <a:endParaRPr lang="en-US" sz="1600" dirty="0">
              <a:sym typeface="Myriad Pro Light" charset="0"/>
            </a:endParaRPr>
          </a:p>
          <a:p>
            <a:r>
              <a:rPr lang="en-GB" sz="1600" dirty="0"/>
              <a:t>+30 6972031126,</a:t>
            </a:r>
          </a:p>
          <a:p>
            <a:r>
              <a:rPr lang="en-GB" sz="1600" dirty="0"/>
              <a:t>+971 553231190</a:t>
            </a:r>
          </a:p>
          <a:p>
            <a:r>
              <a:rPr lang="en-US" sz="1600" dirty="0" err="1">
                <a:sym typeface="Myriad Pro Light" charset="0"/>
              </a:rPr>
              <a:t>www.SustainabilityKnowledgeGroup.com</a:t>
            </a:r>
            <a:endParaRPr lang="en-US" sz="1600" dirty="0">
              <a:sym typeface="Myriad Pro Light" charset="0"/>
            </a:endParaRPr>
          </a:p>
        </p:txBody>
      </p:sp>
      <p:pic>
        <p:nvPicPr>
          <p:cNvPr id="16" name="Picture 4" descr="C:\Users\samsung2\Desktop\SustainabilityKnowledgeGroup\Marketing\Logo\SK_transparent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524804" y="3857880"/>
            <a:ext cx="1008112" cy="5716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V4 advisors  logo.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55293" y="3757102"/>
            <a:ext cx="1546418" cy="773209"/>
          </a:xfrm>
          <a:prstGeom prst="rect">
            <a:avLst/>
          </a:prstGeom>
        </p:spPr>
      </p:pic>
      <p:sp>
        <p:nvSpPr>
          <p:cNvPr id="18" name="Rectangle 17"/>
          <p:cNvSpPr/>
          <p:nvPr/>
        </p:nvSpPr>
        <p:spPr>
          <a:xfrm>
            <a:off x="1407155" y="2161381"/>
            <a:ext cx="6329690" cy="835571"/>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cap="small" dirty="0">
                <a:solidFill>
                  <a:schemeClr val="bg1"/>
                </a:solidFill>
              </a:rPr>
              <a:t>Thank You!</a:t>
            </a:r>
          </a:p>
        </p:txBody>
      </p:sp>
      <p:sp>
        <p:nvSpPr>
          <p:cNvPr id="21" name="Casella di testo 5"/>
          <p:cNvSpPr txBox="1"/>
          <p:nvPr/>
        </p:nvSpPr>
        <p:spPr>
          <a:xfrm>
            <a:off x="3122206" y="5589240"/>
            <a:ext cx="2498961" cy="50405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it-IT" sz="2000" i="1" dirty="0">
                <a:effectLst/>
                <a:latin typeface="+mj-lt"/>
                <a:ea typeface="Lucida Sans Unicode"/>
                <a:cs typeface="Times New Roman"/>
              </a:rPr>
              <a:t>in cooperation with </a:t>
            </a:r>
            <a:endParaRPr lang="en-GB" sz="3600" dirty="0">
              <a:effectLst/>
              <a:latin typeface="+mj-lt"/>
              <a:ea typeface="Lucida Sans Unicode"/>
              <a:cs typeface="Times New Roman"/>
            </a:endParaRPr>
          </a:p>
        </p:txBody>
      </p:sp>
    </p:spTree>
    <p:extLst>
      <p:ext uri="{BB962C8B-B14F-4D97-AF65-F5344CB8AC3E}">
        <p14:creationId xmlns:p14="http://schemas.microsoft.com/office/powerpoint/2010/main" val="190761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836712"/>
            <a:ext cx="7545289" cy="687288"/>
          </a:xfrm>
        </p:spPr>
        <p:txBody>
          <a:bodyPr>
            <a:normAutofit/>
          </a:bodyPr>
          <a:lstStyle/>
          <a:p>
            <a:r>
              <a:rPr sz="3200" cap="small" dirty="0">
                <a:ln w="12700">
                  <a:solidFill>
                    <a:srgbClr val="002060"/>
                  </a:solidFill>
                  <a:prstDash val="solid"/>
                </a:ln>
                <a:solidFill>
                  <a:srgbClr val="002060"/>
                </a:solidFill>
              </a:rPr>
              <a:t>Main </a:t>
            </a:r>
            <a:r>
              <a:rPr lang="en-US" sz="3200" cap="small" dirty="0">
                <a:ln w="12700">
                  <a:solidFill>
                    <a:srgbClr val="002060"/>
                  </a:solidFill>
                  <a:prstDash val="solid"/>
                </a:ln>
                <a:solidFill>
                  <a:srgbClr val="002060"/>
                </a:solidFill>
              </a:rPr>
              <a:t>climate projections </a:t>
            </a:r>
            <a:r>
              <a:rPr sz="3200" cap="small" dirty="0">
                <a:ln w="12700">
                  <a:solidFill>
                    <a:srgbClr val="002060"/>
                  </a:solidFill>
                  <a:prstDash val="solid"/>
                </a:ln>
                <a:solidFill>
                  <a:srgbClr val="002060"/>
                </a:solidFill>
              </a:rPr>
              <a:t>by 2090</a:t>
            </a:r>
            <a:endParaRPr lang="en-GB" sz="3200" cap="small" dirty="0">
              <a:ln w="12700">
                <a:solidFill>
                  <a:srgbClr val="002060"/>
                </a:solidFill>
                <a:prstDash val="solid"/>
              </a:ln>
              <a:solidFill>
                <a:srgbClr val="002060"/>
              </a:solidFill>
            </a:endParaRPr>
          </a:p>
        </p:txBody>
      </p:sp>
      <p:sp>
        <p:nvSpPr>
          <p:cNvPr id="6" name="Oval 5"/>
          <p:cNvSpPr/>
          <p:nvPr/>
        </p:nvSpPr>
        <p:spPr>
          <a:xfrm>
            <a:off x="553616" y="1600200"/>
            <a:ext cx="1188720" cy="1188720"/>
          </a:xfrm>
          <a:prstGeom prst="ellipse">
            <a:avLst/>
          </a:prstGeom>
          <a:solidFill>
            <a:srgbClr val="00B05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200" b="1" dirty="0">
                <a:solidFill>
                  <a:schemeClr val="bg1"/>
                </a:solidFill>
              </a:rPr>
              <a:t>3.5</a:t>
            </a:r>
            <a:r>
              <a:rPr lang="en-GB" sz="2200" b="1" baseline="30000" dirty="0">
                <a:solidFill>
                  <a:schemeClr val="bg1"/>
                </a:solidFill>
              </a:rPr>
              <a:t>o</a:t>
            </a:r>
            <a:r>
              <a:rPr lang="en-GB" sz="2200" b="1" dirty="0">
                <a:solidFill>
                  <a:schemeClr val="bg1"/>
                </a:solidFill>
              </a:rPr>
              <a:t>C 5</a:t>
            </a:r>
            <a:r>
              <a:rPr lang="en-GB" sz="2200" b="1" baseline="30000" dirty="0">
                <a:solidFill>
                  <a:schemeClr val="bg1"/>
                </a:solidFill>
              </a:rPr>
              <a:t>o</a:t>
            </a:r>
            <a:r>
              <a:rPr lang="en-GB" sz="2200" b="1" dirty="0">
                <a:solidFill>
                  <a:schemeClr val="bg1"/>
                </a:solidFill>
              </a:rPr>
              <a:t>C</a:t>
            </a:r>
            <a:endParaRPr lang="en-US" sz="2200" b="1" dirty="0">
              <a:solidFill>
                <a:schemeClr val="bg1"/>
              </a:solidFill>
            </a:endParaRPr>
          </a:p>
        </p:txBody>
      </p:sp>
      <p:sp>
        <p:nvSpPr>
          <p:cNvPr id="7" name="TextBox 6"/>
          <p:cNvSpPr txBox="1"/>
          <p:nvPr/>
        </p:nvSpPr>
        <p:spPr>
          <a:xfrm>
            <a:off x="1752600" y="1828800"/>
            <a:ext cx="4876800" cy="430887"/>
          </a:xfrm>
          <a:prstGeom prst="rect">
            <a:avLst/>
          </a:prstGeom>
          <a:noFill/>
        </p:spPr>
        <p:txBody>
          <a:bodyPr wrap="square" rtlCol="0">
            <a:spAutoFit/>
          </a:bodyPr>
          <a:lstStyle/>
          <a:p>
            <a:r>
              <a:rPr lang="en-GB" sz="2200" cap="small" dirty="0">
                <a:solidFill>
                  <a:srgbClr val="002060"/>
                </a:solidFill>
              </a:rPr>
              <a:t>Temperature increase</a:t>
            </a:r>
            <a:endParaRPr lang="en-US" sz="2200" cap="small" dirty="0">
              <a:solidFill>
                <a:srgbClr val="002060"/>
              </a:solidFill>
            </a:endParaRPr>
          </a:p>
        </p:txBody>
      </p:sp>
      <p:sp>
        <p:nvSpPr>
          <p:cNvPr id="8" name="Oval 7"/>
          <p:cNvSpPr/>
          <p:nvPr/>
        </p:nvSpPr>
        <p:spPr>
          <a:xfrm>
            <a:off x="4195401" y="2390964"/>
            <a:ext cx="1188720" cy="1188720"/>
          </a:xfrm>
          <a:prstGeom prst="ellipse">
            <a:avLst/>
          </a:prstGeom>
          <a:solidFill>
            <a:srgbClr val="00B05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200" b="1" dirty="0">
                <a:solidFill>
                  <a:schemeClr val="bg1"/>
                </a:solidFill>
              </a:rPr>
              <a:t>25%</a:t>
            </a:r>
          </a:p>
          <a:p>
            <a:pPr algn="ctr"/>
            <a:r>
              <a:rPr lang="en-GB" sz="2200" b="1" dirty="0">
                <a:solidFill>
                  <a:schemeClr val="bg1"/>
                </a:solidFill>
              </a:rPr>
              <a:t>45%</a:t>
            </a:r>
            <a:endParaRPr lang="en-US" sz="2200" b="1" dirty="0">
              <a:solidFill>
                <a:schemeClr val="bg1"/>
              </a:solidFill>
            </a:endParaRPr>
          </a:p>
        </p:txBody>
      </p:sp>
      <p:sp>
        <p:nvSpPr>
          <p:cNvPr id="9" name="TextBox 8"/>
          <p:cNvSpPr txBox="1"/>
          <p:nvPr/>
        </p:nvSpPr>
        <p:spPr>
          <a:xfrm>
            <a:off x="5394385" y="2619564"/>
            <a:ext cx="3276600" cy="430887"/>
          </a:xfrm>
          <a:prstGeom prst="rect">
            <a:avLst/>
          </a:prstGeom>
          <a:noFill/>
        </p:spPr>
        <p:txBody>
          <a:bodyPr wrap="square" rtlCol="0">
            <a:spAutoFit/>
          </a:bodyPr>
          <a:lstStyle/>
          <a:p>
            <a:r>
              <a:rPr lang="en-GB" sz="2200" cap="small" dirty="0">
                <a:solidFill>
                  <a:srgbClr val="002060"/>
                </a:solidFill>
              </a:rPr>
              <a:t>Rainfall decrease</a:t>
            </a:r>
            <a:endParaRPr lang="en-US" sz="2200" cap="small" dirty="0">
              <a:solidFill>
                <a:srgbClr val="002060"/>
              </a:solidFill>
            </a:endParaRPr>
          </a:p>
        </p:txBody>
      </p:sp>
      <p:sp>
        <p:nvSpPr>
          <p:cNvPr id="16" name="Oval 15"/>
          <p:cNvSpPr/>
          <p:nvPr/>
        </p:nvSpPr>
        <p:spPr>
          <a:xfrm>
            <a:off x="1701730" y="3284984"/>
            <a:ext cx="1188720" cy="1188720"/>
          </a:xfrm>
          <a:prstGeom prst="ellipse">
            <a:avLst/>
          </a:prstGeom>
          <a:solidFill>
            <a:srgbClr val="00B05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200" b="1" dirty="0">
                <a:solidFill>
                  <a:schemeClr val="bg1"/>
                </a:solidFill>
              </a:rPr>
              <a:t>50</a:t>
            </a:r>
            <a:endParaRPr lang="en-US" sz="2200" b="1" dirty="0">
              <a:solidFill>
                <a:schemeClr val="bg1"/>
              </a:solidFill>
            </a:endParaRPr>
          </a:p>
        </p:txBody>
      </p:sp>
      <p:sp>
        <p:nvSpPr>
          <p:cNvPr id="17" name="TextBox 16"/>
          <p:cNvSpPr txBox="1"/>
          <p:nvPr/>
        </p:nvSpPr>
        <p:spPr>
          <a:xfrm>
            <a:off x="2900714" y="3585592"/>
            <a:ext cx="5486400" cy="430887"/>
          </a:xfrm>
          <a:prstGeom prst="rect">
            <a:avLst/>
          </a:prstGeom>
          <a:noFill/>
        </p:spPr>
        <p:txBody>
          <a:bodyPr wrap="square" rtlCol="0">
            <a:spAutoFit/>
          </a:bodyPr>
          <a:lstStyle/>
          <a:p>
            <a:r>
              <a:rPr lang="en-GB" sz="2200" cap="small" dirty="0">
                <a:solidFill>
                  <a:srgbClr val="002060"/>
                </a:solidFill>
              </a:rPr>
              <a:t>Additional hot summer days (Tmax &gt; 35</a:t>
            </a:r>
            <a:r>
              <a:rPr lang="en-GB" sz="2200" cap="small" baseline="30000" dirty="0">
                <a:solidFill>
                  <a:srgbClr val="002060"/>
                </a:solidFill>
              </a:rPr>
              <a:t>o</a:t>
            </a:r>
            <a:r>
              <a:rPr lang="en-GB" sz="2200" cap="small" dirty="0">
                <a:solidFill>
                  <a:srgbClr val="002060"/>
                </a:solidFill>
              </a:rPr>
              <a:t>C)</a:t>
            </a:r>
            <a:endParaRPr lang="en-US" sz="2200" cap="small" dirty="0">
              <a:solidFill>
                <a:srgbClr val="002060"/>
              </a:solidFill>
            </a:endParaRPr>
          </a:p>
        </p:txBody>
      </p:sp>
      <p:sp>
        <p:nvSpPr>
          <p:cNvPr id="18" name="Oval 17"/>
          <p:cNvSpPr/>
          <p:nvPr/>
        </p:nvSpPr>
        <p:spPr>
          <a:xfrm>
            <a:off x="406896" y="4688552"/>
            <a:ext cx="1188720" cy="1188720"/>
          </a:xfrm>
          <a:prstGeom prst="ellipse">
            <a:avLst/>
          </a:prstGeom>
          <a:solidFill>
            <a:srgbClr val="00B05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200" b="1" dirty="0">
                <a:solidFill>
                  <a:schemeClr val="bg1"/>
                </a:solidFill>
              </a:rPr>
              <a:t>34</a:t>
            </a:r>
            <a:endParaRPr lang="en-US" sz="2200" b="1" dirty="0">
              <a:solidFill>
                <a:schemeClr val="bg1"/>
              </a:solidFill>
            </a:endParaRPr>
          </a:p>
        </p:txBody>
      </p:sp>
      <p:sp>
        <p:nvSpPr>
          <p:cNvPr id="19" name="TextBox 18"/>
          <p:cNvSpPr txBox="1"/>
          <p:nvPr/>
        </p:nvSpPr>
        <p:spPr>
          <a:xfrm>
            <a:off x="1605880" y="4989160"/>
            <a:ext cx="5486400" cy="430887"/>
          </a:xfrm>
          <a:prstGeom prst="rect">
            <a:avLst/>
          </a:prstGeom>
          <a:noFill/>
        </p:spPr>
        <p:txBody>
          <a:bodyPr wrap="square" rtlCol="0">
            <a:spAutoFit/>
          </a:bodyPr>
          <a:lstStyle/>
          <a:p>
            <a:r>
              <a:rPr lang="en-GB" sz="2200" cap="small" dirty="0">
                <a:solidFill>
                  <a:srgbClr val="002060"/>
                </a:solidFill>
              </a:rPr>
              <a:t>Additional tropical nights (Tmin &gt; 25</a:t>
            </a:r>
            <a:r>
              <a:rPr lang="en-GB" sz="2200" cap="small" baseline="30000" dirty="0">
                <a:solidFill>
                  <a:srgbClr val="002060"/>
                </a:solidFill>
              </a:rPr>
              <a:t>o</a:t>
            </a:r>
            <a:r>
              <a:rPr lang="en-GB" sz="2200" cap="small" dirty="0">
                <a:solidFill>
                  <a:srgbClr val="002060"/>
                </a:solidFill>
              </a:rPr>
              <a:t>C)</a:t>
            </a:r>
            <a:endParaRPr lang="en-US" sz="2200" cap="small" dirty="0">
              <a:solidFill>
                <a:srgbClr val="002060"/>
              </a:solidFill>
            </a:endParaRPr>
          </a:p>
        </p:txBody>
      </p:sp>
      <p:sp>
        <p:nvSpPr>
          <p:cNvPr id="20" name="Oval 19"/>
          <p:cNvSpPr/>
          <p:nvPr/>
        </p:nvSpPr>
        <p:spPr>
          <a:xfrm>
            <a:off x="3042384" y="5438923"/>
            <a:ext cx="1188720" cy="1188720"/>
          </a:xfrm>
          <a:prstGeom prst="ellipse">
            <a:avLst/>
          </a:prstGeom>
          <a:solidFill>
            <a:srgbClr val="00B05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200" b="1" dirty="0">
                <a:solidFill>
                  <a:schemeClr val="bg1"/>
                </a:solidFill>
              </a:rPr>
              <a:t>18</a:t>
            </a:r>
            <a:endParaRPr lang="en-US" sz="2200" b="1" dirty="0">
              <a:solidFill>
                <a:schemeClr val="bg1"/>
              </a:solidFill>
            </a:endParaRPr>
          </a:p>
        </p:txBody>
      </p:sp>
      <p:sp>
        <p:nvSpPr>
          <p:cNvPr id="21" name="TextBox 20"/>
          <p:cNvSpPr txBox="1"/>
          <p:nvPr/>
        </p:nvSpPr>
        <p:spPr>
          <a:xfrm>
            <a:off x="4261373" y="5817840"/>
            <a:ext cx="4876800" cy="430887"/>
          </a:xfrm>
          <a:prstGeom prst="rect">
            <a:avLst/>
          </a:prstGeom>
          <a:noFill/>
        </p:spPr>
        <p:txBody>
          <a:bodyPr wrap="square" rtlCol="0">
            <a:spAutoFit/>
          </a:bodyPr>
          <a:lstStyle/>
          <a:p>
            <a:r>
              <a:rPr lang="en-GB" sz="2200" cap="small" dirty="0">
                <a:solidFill>
                  <a:srgbClr val="002060"/>
                </a:solidFill>
              </a:rPr>
              <a:t>Days increase on drought period</a:t>
            </a:r>
            <a:endParaRPr lang="en-US" sz="2200" cap="small" dirty="0">
              <a:solidFill>
                <a:srgbClr val="002060"/>
              </a:solidFill>
            </a:endParaRPr>
          </a:p>
        </p:txBody>
      </p:sp>
      <p:sp>
        <p:nvSpPr>
          <p:cNvPr id="23" name="TextBox 22"/>
          <p:cNvSpPr txBox="1"/>
          <p:nvPr/>
        </p:nvSpPr>
        <p:spPr>
          <a:xfrm rot="16200000">
            <a:off x="7278589" y="3541811"/>
            <a:ext cx="3276600" cy="307777"/>
          </a:xfrm>
          <a:prstGeom prst="rect">
            <a:avLst/>
          </a:prstGeom>
          <a:noFill/>
        </p:spPr>
        <p:txBody>
          <a:bodyPr wrap="square" rtlCol="0">
            <a:spAutoFit/>
          </a:bodyPr>
          <a:lstStyle/>
          <a:p>
            <a:r>
              <a:rPr lang="en-GB" sz="1400" i="1" dirty="0"/>
              <a:t>Second National communication, 2011</a:t>
            </a:r>
            <a:endParaRPr lang="en-US" sz="1400" i="1" dirty="0"/>
          </a:p>
        </p:txBody>
      </p:sp>
      <p:sp>
        <p:nvSpPr>
          <p:cNvPr id="28" name="Slide Number Placeholder 3"/>
          <p:cNvSpPr>
            <a:spLocks noGrp="1"/>
          </p:cNvSpPr>
          <p:nvPr>
            <p:ph type="sldNum" sz="quarter" idx="12"/>
          </p:nvPr>
        </p:nvSpPr>
        <p:spPr>
          <a:xfrm>
            <a:off x="6553200" y="6356350"/>
            <a:ext cx="2133600" cy="365125"/>
          </a:xfrm>
        </p:spPr>
        <p:txBody>
          <a:bodyPr/>
          <a:lstStyle/>
          <a:p>
            <a:fld id="{3DF53439-851E-44AD-84B1-B6BFC3D0C743}" type="slidenum">
              <a:rPr lang="el-GR" smtClean="0"/>
              <a:t>9</a:t>
            </a:fld>
            <a:endParaRPr lang="el-GR" dirty="0"/>
          </a:p>
        </p:txBody>
      </p:sp>
      <p:sp>
        <p:nvSpPr>
          <p:cNvPr id="26" name="Rectangle 25"/>
          <p:cNvSpPr/>
          <p:nvPr/>
        </p:nvSpPr>
        <p:spPr>
          <a:xfrm>
            <a:off x="0" y="6721475"/>
            <a:ext cx="9144000" cy="45719"/>
          </a:xfrm>
          <a:prstGeom prst="rect">
            <a:avLst/>
          </a:prstGeom>
          <a:solidFill>
            <a:srgbClr val="26A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0"/>
            <a:ext cx="9144000" cy="836712"/>
            <a:chOff x="0" y="0"/>
            <a:chExt cx="9144000" cy="836712"/>
          </a:xfrm>
        </p:grpSpPr>
        <p:sp>
          <p:nvSpPr>
            <p:cNvPr id="29" name="Rectangle 28"/>
            <p:cNvSpPr/>
            <p:nvPr/>
          </p:nvSpPr>
          <p:spPr>
            <a:xfrm>
              <a:off x="0" y="0"/>
              <a:ext cx="9144000" cy="8367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cap="small" dirty="0"/>
                <a:t>Lebanon – Climate Change Impacts</a:t>
              </a:r>
            </a:p>
          </p:txBody>
        </p:sp>
        <p:pic>
          <p:nvPicPr>
            <p:cNvPr id="30" name="Picture 29"/>
            <p:cNvPicPr>
              <a:picLocks noChangeAspect="1"/>
            </p:cNvPicPr>
            <p:nvPr/>
          </p:nvPicPr>
          <p:blipFill rotWithShape="1">
            <a:blip r:embed="rId2" cstate="email">
              <a:extLst>
                <a:ext uri="{28A0092B-C50C-407E-A947-70E740481C1C}">
                  <a14:useLocalDpi xmlns:a14="http://schemas.microsoft.com/office/drawing/2010/main"/>
                </a:ext>
              </a:extLst>
            </a:blip>
            <a:srcRect l="10648" r="10255" b="45059"/>
            <a:stretch/>
          </p:blipFill>
          <p:spPr>
            <a:xfrm>
              <a:off x="7411347" y="3706"/>
              <a:ext cx="1732653" cy="833006"/>
            </a:xfrm>
            <a:prstGeom prst="rect">
              <a:avLst/>
            </a:prstGeom>
          </p:spPr>
        </p:pic>
      </p:grpSp>
    </p:spTree>
    <p:extLst>
      <p:ext uri="{BB962C8B-B14F-4D97-AF65-F5344CB8AC3E}">
        <p14:creationId xmlns:p14="http://schemas.microsoft.com/office/powerpoint/2010/main" val="2163759760"/>
      </p:ext>
    </p:extLst>
  </p:cSld>
  <p:clrMapOvr>
    <a:masterClrMapping/>
  </p:clrMapOvr>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39121</TotalTime>
  <Words>4150</Words>
  <Application>Microsoft Office PowerPoint</Application>
  <PresentationFormat>On-screen Show (4:3)</PresentationFormat>
  <Paragraphs>926</Paragraphs>
  <Slides>89</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89</vt:i4>
      </vt:variant>
    </vt:vector>
  </HeadingPairs>
  <TitlesOfParts>
    <vt:vector size="98" baseType="lpstr">
      <vt:lpstr>Arial</vt:lpstr>
      <vt:lpstr>Bookman Old Style</vt:lpstr>
      <vt:lpstr>Calibri</vt:lpstr>
      <vt:lpstr>Lucida Sans Unicode</vt:lpstr>
      <vt:lpstr>Myriad Pro Bold</vt:lpstr>
      <vt:lpstr>Myriad Pro Light</vt:lpstr>
      <vt:lpstr>Times New Roman</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Paris Agreement </vt:lpstr>
      <vt:lpstr>PowerPoint Presentation</vt:lpstr>
      <vt:lpstr>Main climate projections by 2090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Aglaia</dc:creator>
  <cp:lastModifiedBy>rawad massoud</cp:lastModifiedBy>
  <cp:revision>886</cp:revision>
  <dcterms:created xsi:type="dcterms:W3CDTF">2013-12-27T23:59:23Z</dcterms:created>
  <dcterms:modified xsi:type="dcterms:W3CDTF">2017-01-31T21:02:30Z</dcterms:modified>
</cp:coreProperties>
</file>